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76" r:id="rId1"/>
  </p:sldMasterIdLst>
  <p:notesMasterIdLst>
    <p:notesMasterId r:id="rId15"/>
  </p:notesMasterIdLst>
  <p:handoutMasterIdLst>
    <p:handoutMasterId r:id="rId16"/>
  </p:handoutMasterIdLst>
  <p:sldIdLst>
    <p:sldId id="1057" r:id="rId2"/>
    <p:sldId id="768" r:id="rId3"/>
    <p:sldId id="1061" r:id="rId4"/>
    <p:sldId id="1062" r:id="rId5"/>
    <p:sldId id="1063" r:id="rId6"/>
    <p:sldId id="1058" r:id="rId7"/>
    <p:sldId id="1059" r:id="rId8"/>
    <p:sldId id="769" r:id="rId9"/>
    <p:sldId id="770" r:id="rId10"/>
    <p:sldId id="1064" r:id="rId11"/>
    <p:sldId id="771" r:id="rId12"/>
    <p:sldId id="773" r:id="rId13"/>
    <p:sldId id="357" r:id="rId14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9"/>
    <a:srgbClr val="8668A9"/>
    <a:srgbClr val="9BBB59"/>
    <a:srgbClr val="E46C0A"/>
    <a:srgbClr val="A6A6A6"/>
    <a:srgbClr val="FFC000"/>
    <a:srgbClr val="D7E4BD"/>
    <a:srgbClr val="FDEADA"/>
    <a:srgbClr val="8064A2"/>
    <a:srgbClr val="6CB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7CF3-E787-489E-AA0A-6FA474A78B77}" v="20" dt="2022-11-22T03:00:47.146"/>
    <p1510:client id="{3D8DE755-A4D7-47E0-AFBB-DBB7C0351022}" v="618" dt="2022-11-22T03:02:55.836"/>
    <p1510:client id="{3DC1AC41-5948-4CD6-89E5-B70A4DD2C2B0}" v="52" dt="2022-11-22T03:02:27.197"/>
    <p1510:client id="{3F14A760-B090-4247-AD5E-2BFDBA75CB16}" v="17" dt="2022-11-22T02:40:37.212"/>
    <p1510:client id="{90071865-5D3F-471B-B4C6-3E9E4CC50601}" v="1228" dt="2022-11-21T21:52:11.737"/>
    <p1510:client id="{9BFE445A-87B5-46D6-B738-A2BDF63A7C8A}" v="39" dt="2022-11-21T21:52:58.751"/>
    <p1510:client id="{B0843299-7B75-4592-B218-C66C51552073}" v="217" dt="2022-11-22T00:45:44.499"/>
    <p1510:client id="{BA28F325-00D7-4580-BA8F-3D6083D5846C}" v="9" dt="2022-11-22T02:53:28.574"/>
    <p1510:client id="{D7B0ED9E-2F17-4F1C-B2DD-60A9AE6436DE}" v="774" dt="2022-11-22T01:17:06.542"/>
    <p1510:client id="{E0DF3849-A986-483E-84A2-2BB9544BF4E4}" v="207" dt="2022-11-21T21:44:45.786"/>
    <p1510:client id="{FF211BFD-21B1-4142-AD7F-540CAE5DE44A}" v="713" dt="2022-11-21T21:10:02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0843299-7B75-4592-B218-C66C51552073}"/>
    <pc:docChg chg="modSld">
      <pc:chgData name="Guest User" userId="" providerId="Windows Live" clId="Web-{B0843299-7B75-4592-B218-C66C51552073}" dt="2022-11-22T00:45:43.921" v="221" actId="20577"/>
      <pc:docMkLst>
        <pc:docMk/>
      </pc:docMkLst>
      <pc:sldChg chg="modSp">
        <pc:chgData name="Guest User" userId="" providerId="Windows Live" clId="Web-{B0843299-7B75-4592-B218-C66C51552073}" dt="2022-11-22T00:37:47.185" v="8" actId="20577"/>
        <pc:sldMkLst>
          <pc:docMk/>
          <pc:sldMk cId="889293642" sldId="768"/>
        </pc:sldMkLst>
        <pc:spChg chg="mod">
          <ac:chgData name="Guest User" userId="" providerId="Windows Live" clId="Web-{B0843299-7B75-4592-B218-C66C51552073}" dt="2022-11-22T00:37:47.185" v="8" actId="20577"/>
          <ac:spMkLst>
            <pc:docMk/>
            <pc:sldMk cId="889293642" sldId="768"/>
            <ac:spMk id="6147" creationId="{00000000-0000-0000-0000-000000000000}"/>
          </ac:spMkLst>
        </pc:spChg>
      </pc:sldChg>
      <pc:sldChg chg="modSp">
        <pc:chgData name="Guest User" userId="" providerId="Windows Live" clId="Web-{B0843299-7B75-4592-B218-C66C51552073}" dt="2022-11-22T00:45:43.921" v="221" actId="20577"/>
        <pc:sldMkLst>
          <pc:docMk/>
          <pc:sldMk cId="3327014771" sldId="1059"/>
        </pc:sldMkLst>
        <pc:spChg chg="mod">
          <ac:chgData name="Guest User" userId="" providerId="Windows Live" clId="Web-{B0843299-7B75-4592-B218-C66C51552073}" dt="2022-11-22T00:45:43.921" v="221" actId="20577"/>
          <ac:spMkLst>
            <pc:docMk/>
            <pc:sldMk cId="3327014771" sldId="1059"/>
            <ac:spMk id="6147" creationId="{00000000-0000-0000-0000-000000000000}"/>
          </ac:spMkLst>
        </pc:spChg>
      </pc:sldChg>
    </pc:docChg>
  </pc:docChgLst>
  <pc:docChgLst>
    <pc:chgData name="Guest User" providerId="Windows Live" clId="Web-{BA28F325-00D7-4580-BA8F-3D6083D5846C}"/>
    <pc:docChg chg="modSld">
      <pc:chgData name="Guest User" userId="" providerId="Windows Live" clId="Web-{BA28F325-00D7-4580-BA8F-3D6083D5846C}" dt="2022-11-22T02:53:28.574" v="8"/>
      <pc:docMkLst>
        <pc:docMk/>
      </pc:docMkLst>
      <pc:sldChg chg="modTransition">
        <pc:chgData name="Guest User" userId="" providerId="Windows Live" clId="Web-{BA28F325-00D7-4580-BA8F-3D6083D5846C}" dt="2022-11-22T02:51:20.009" v="6"/>
        <pc:sldMkLst>
          <pc:docMk/>
          <pc:sldMk cId="0" sldId="357"/>
        </pc:sldMkLst>
      </pc:sldChg>
      <pc:sldChg chg="modTransition">
        <pc:chgData name="Guest User" userId="" providerId="Windows Live" clId="Web-{BA28F325-00D7-4580-BA8F-3D6083D5846C}" dt="2022-11-22T02:53:28.574" v="8"/>
        <pc:sldMkLst>
          <pc:docMk/>
          <pc:sldMk cId="809899994" sldId="773"/>
        </pc:sldMkLst>
      </pc:sldChg>
      <pc:sldChg chg="modSp modTransition">
        <pc:chgData name="Guest User" userId="" providerId="Windows Live" clId="Web-{BA28F325-00D7-4580-BA8F-3D6083D5846C}" dt="2022-11-22T02:50:51.883" v="5" actId="14100"/>
        <pc:sldMkLst>
          <pc:docMk/>
          <pc:sldMk cId="2177300175" sldId="1057"/>
        </pc:sldMkLst>
        <pc:picChg chg="mod">
          <ac:chgData name="Guest User" userId="" providerId="Windows Live" clId="Web-{BA28F325-00D7-4580-BA8F-3D6083D5846C}" dt="2022-11-22T02:50:51.883" v="5" actId="14100"/>
          <ac:picMkLst>
            <pc:docMk/>
            <pc:sldMk cId="2177300175" sldId="1057"/>
            <ac:picMk id="3" creationId="{23F8E5D6-CC67-82D0-5C38-5337B82C8E54}"/>
          </ac:picMkLst>
        </pc:picChg>
      </pc:sldChg>
      <pc:sldChg chg="modTransition">
        <pc:chgData name="Guest User" userId="" providerId="Windows Live" clId="Web-{BA28F325-00D7-4580-BA8F-3D6083D5846C}" dt="2022-11-22T02:53:19.465" v="7"/>
        <pc:sldMkLst>
          <pc:docMk/>
          <pc:sldMk cId="1343175779" sldId="1065"/>
        </pc:sldMkLst>
      </pc:sldChg>
    </pc:docChg>
  </pc:docChgLst>
  <pc:docChgLst>
    <pc:chgData name="Guest User" providerId="Windows Live" clId="Web-{15517CF3-E787-489E-AA0A-6FA474A78B77}"/>
    <pc:docChg chg="addSld modSld">
      <pc:chgData name="Guest User" userId="" providerId="Windows Live" clId="Web-{15517CF3-E787-489E-AA0A-6FA474A78B77}" dt="2022-11-22T03:00:47.146" v="18" actId="20577"/>
      <pc:docMkLst>
        <pc:docMk/>
      </pc:docMkLst>
      <pc:sldChg chg="addSp delSp modSp new">
        <pc:chgData name="Guest User" userId="" providerId="Windows Live" clId="Web-{15517CF3-E787-489E-AA0A-6FA474A78B77}" dt="2022-11-22T03:00:47.146" v="18" actId="20577"/>
        <pc:sldMkLst>
          <pc:docMk/>
          <pc:sldMk cId="3347977288" sldId="1065"/>
        </pc:sldMkLst>
        <pc:spChg chg="mod">
          <ac:chgData name="Guest User" userId="" providerId="Windows Live" clId="Web-{15517CF3-E787-489E-AA0A-6FA474A78B77}" dt="2022-11-22T03:00:47.146" v="18" actId="20577"/>
          <ac:spMkLst>
            <pc:docMk/>
            <pc:sldMk cId="3347977288" sldId="1065"/>
            <ac:spMk id="2" creationId="{9CEB2B0D-2241-63D4-07B9-FDD1F0DB2F92}"/>
          </ac:spMkLst>
        </pc:spChg>
        <pc:spChg chg="del">
          <ac:chgData name="Guest User" userId="" providerId="Windows Live" clId="Web-{15517CF3-E787-489E-AA0A-6FA474A78B77}" dt="2022-11-22T03:00:01.551" v="1"/>
          <ac:spMkLst>
            <pc:docMk/>
            <pc:sldMk cId="3347977288" sldId="1065"/>
            <ac:spMk id="3" creationId="{62B294E1-5C19-432C-0AF7-EE122B364F58}"/>
          </ac:spMkLst>
        </pc:spChg>
        <pc:picChg chg="add mod ord">
          <ac:chgData name="Guest User" userId="" providerId="Windows Live" clId="Web-{15517CF3-E787-489E-AA0A-6FA474A78B77}" dt="2022-11-22T03:00:39.536" v="17" actId="1076"/>
          <ac:picMkLst>
            <pc:docMk/>
            <pc:sldMk cId="3347977288" sldId="1065"/>
            <ac:picMk id="7" creationId="{C9698B3E-86D5-A8B6-D9DF-E3770CAB5312}"/>
          </ac:picMkLst>
        </pc:picChg>
      </pc:sldChg>
    </pc:docChg>
  </pc:docChgLst>
  <pc:docChgLst>
    <pc:chgData name="Guest User" providerId="Windows Live" clId="Web-{3D8DE755-A4D7-47E0-AFBB-DBB7C0351022}"/>
    <pc:docChg chg="addSld delSld modSld">
      <pc:chgData name="Guest User" userId="" providerId="Windows Live" clId="Web-{3D8DE755-A4D7-47E0-AFBB-DBB7C0351022}" dt="2022-11-22T03:02:55.836" v="548"/>
      <pc:docMkLst>
        <pc:docMk/>
      </pc:docMkLst>
      <pc:sldChg chg="modSp">
        <pc:chgData name="Guest User" userId="" providerId="Windows Live" clId="Web-{3D8DE755-A4D7-47E0-AFBB-DBB7C0351022}" dt="2022-11-22T02:39:00.377" v="506" actId="14100"/>
        <pc:sldMkLst>
          <pc:docMk/>
          <pc:sldMk cId="889293642" sldId="768"/>
        </pc:sldMkLst>
        <pc:spChg chg="mod">
          <ac:chgData name="Guest User" userId="" providerId="Windows Live" clId="Web-{3D8DE755-A4D7-47E0-AFBB-DBB7C0351022}" dt="2022-11-22T02:22:10.560" v="438" actId="14100"/>
          <ac:spMkLst>
            <pc:docMk/>
            <pc:sldMk cId="889293642" sldId="768"/>
            <ac:spMk id="6" creationId="{577FB5D8-52DF-DAD5-FFCF-671DB60C2E78}"/>
          </ac:spMkLst>
        </pc:spChg>
        <pc:spChg chg="mod">
          <ac:chgData name="Guest User" userId="" providerId="Windows Live" clId="Web-{3D8DE755-A4D7-47E0-AFBB-DBB7C0351022}" dt="2022-11-22T02:39:00.377" v="506" actId="14100"/>
          <ac:spMkLst>
            <pc:docMk/>
            <pc:sldMk cId="889293642" sldId="768"/>
            <ac:spMk id="6147" creationId="{00000000-0000-0000-0000-000000000000}"/>
          </ac:spMkLst>
        </pc:spChg>
        <pc:picChg chg="mod">
          <ac:chgData name="Guest User" userId="" providerId="Windows Live" clId="Web-{3D8DE755-A4D7-47E0-AFBB-DBB7C0351022}" dt="2022-11-22T02:38:45.423" v="502" actId="1076"/>
          <ac:picMkLst>
            <pc:docMk/>
            <pc:sldMk cId="889293642" sldId="768"/>
            <ac:picMk id="5" creationId="{C36D163E-702C-0DA4-FA32-00131E9F91E0}"/>
          </ac:picMkLst>
        </pc:picChg>
      </pc:sldChg>
      <pc:sldChg chg="addSp delSp modSp">
        <pc:chgData name="Guest User" userId="" providerId="Windows Live" clId="Web-{3D8DE755-A4D7-47E0-AFBB-DBB7C0351022}" dt="2022-11-22T02:36:50.263" v="499" actId="1076"/>
        <pc:sldMkLst>
          <pc:docMk/>
          <pc:sldMk cId="650060059" sldId="769"/>
        </pc:sldMkLst>
        <pc:spChg chg="add mod">
          <ac:chgData name="Guest User" userId="" providerId="Windows Live" clId="Web-{3D8DE755-A4D7-47E0-AFBB-DBB7C0351022}" dt="2022-11-22T02:36:34.575" v="497" actId="1076"/>
          <ac:spMkLst>
            <pc:docMk/>
            <pc:sldMk cId="650060059" sldId="769"/>
            <ac:spMk id="6" creationId="{13595A11-2D1B-378A-A277-31F437B1FEAA}"/>
          </ac:spMkLst>
        </pc:spChg>
        <pc:spChg chg="mod">
          <ac:chgData name="Guest User" userId="" providerId="Windows Live" clId="Web-{3D8DE755-A4D7-47E0-AFBB-DBB7C0351022}" dt="2022-11-22T02:36:47.404" v="498" actId="1076"/>
          <ac:spMkLst>
            <pc:docMk/>
            <pc:sldMk cId="650060059" sldId="769"/>
            <ac:spMk id="6147" creationId="{00000000-0000-0000-0000-000000000000}"/>
          </ac:spMkLst>
        </pc:spChg>
        <pc:picChg chg="add del mod">
          <ac:chgData name="Guest User" userId="" providerId="Windows Live" clId="Web-{3D8DE755-A4D7-47E0-AFBB-DBB7C0351022}" dt="2022-11-22T01:28:40.078" v="240"/>
          <ac:picMkLst>
            <pc:docMk/>
            <pc:sldMk cId="650060059" sldId="769"/>
            <ac:picMk id="5" creationId="{79575623-9116-33F6-3486-A55817CF544D}"/>
          </ac:picMkLst>
        </pc:picChg>
        <pc:picChg chg="add del mod">
          <ac:chgData name="Guest User" userId="" providerId="Windows Live" clId="Web-{3D8DE755-A4D7-47E0-AFBB-DBB7C0351022}" dt="2022-11-22T01:27:07.684" v="192"/>
          <ac:picMkLst>
            <pc:docMk/>
            <pc:sldMk cId="650060059" sldId="769"/>
            <ac:picMk id="7" creationId="{51485790-ADE3-AD09-C8CE-A9C016DBE041}"/>
          </ac:picMkLst>
        </pc:picChg>
        <pc:picChg chg="add mod">
          <ac:chgData name="Guest User" userId="" providerId="Windows Live" clId="Web-{3D8DE755-A4D7-47E0-AFBB-DBB7C0351022}" dt="2022-11-22T02:36:50.263" v="499" actId="1076"/>
          <ac:picMkLst>
            <pc:docMk/>
            <pc:sldMk cId="650060059" sldId="769"/>
            <ac:picMk id="8" creationId="{0FECB417-EC47-AB5A-9AB1-1D4FE5BF01C6}"/>
          </ac:picMkLst>
        </pc:picChg>
        <pc:picChg chg="add mod">
          <ac:chgData name="Guest User" userId="" providerId="Windows Live" clId="Web-{3D8DE755-A4D7-47E0-AFBB-DBB7C0351022}" dt="2022-11-22T02:23:07.812" v="442" actId="1076"/>
          <ac:picMkLst>
            <pc:docMk/>
            <pc:sldMk cId="650060059" sldId="769"/>
            <ac:picMk id="9" creationId="{FF35D20B-EFE9-B4F0-743D-2FA27C05BE46}"/>
          </ac:picMkLst>
        </pc:picChg>
      </pc:sldChg>
      <pc:sldChg chg="addSp modSp add del mod modShow">
        <pc:chgData name="Guest User" userId="" providerId="Windows Live" clId="Web-{3D8DE755-A4D7-47E0-AFBB-DBB7C0351022}" dt="2022-11-22T02:34:51.353" v="494"/>
        <pc:sldMkLst>
          <pc:docMk/>
          <pc:sldMk cId="632209005" sldId="770"/>
        </pc:sldMkLst>
        <pc:spChg chg="add mod">
          <ac:chgData name="Guest User" userId="" providerId="Windows Live" clId="Web-{3D8DE755-A4D7-47E0-AFBB-DBB7C0351022}" dt="2022-11-22T01:29:02.782" v="247" actId="1076"/>
          <ac:spMkLst>
            <pc:docMk/>
            <pc:sldMk cId="632209005" sldId="770"/>
            <ac:spMk id="7" creationId="{0D907631-5EAC-6A6D-8A49-1F30F56A9822}"/>
          </ac:spMkLst>
        </pc:spChg>
        <pc:spChg chg="mod">
          <ac:chgData name="Guest User" userId="" providerId="Windows Live" clId="Web-{3D8DE755-A4D7-47E0-AFBB-DBB7C0351022}" dt="2022-11-22T01:05:49.094" v="29" actId="20577"/>
          <ac:spMkLst>
            <pc:docMk/>
            <pc:sldMk cId="632209005" sldId="770"/>
            <ac:spMk id="6147" creationId="{00000000-0000-0000-0000-000000000000}"/>
          </ac:spMkLst>
        </pc:spChg>
        <pc:picChg chg="mod">
          <ac:chgData name="Guest User" userId="" providerId="Windows Live" clId="Web-{3D8DE755-A4D7-47E0-AFBB-DBB7C0351022}" dt="2022-11-22T01:05:51.376" v="30" actId="1076"/>
          <ac:picMkLst>
            <pc:docMk/>
            <pc:sldMk cId="632209005" sldId="770"/>
            <ac:picMk id="5" creationId="{6341BB08-AB53-4E20-657D-1F77887F090F}"/>
          </ac:picMkLst>
        </pc:picChg>
      </pc:sldChg>
      <pc:sldChg chg="modSp">
        <pc:chgData name="Guest User" userId="" providerId="Windows Live" clId="Web-{3D8DE755-A4D7-47E0-AFBB-DBB7C0351022}" dt="2022-11-22T02:28:16.464" v="491" actId="20577"/>
        <pc:sldMkLst>
          <pc:docMk/>
          <pc:sldMk cId="3598081271" sldId="771"/>
        </pc:sldMkLst>
        <pc:spChg chg="mod">
          <ac:chgData name="Guest User" userId="" providerId="Windows Live" clId="Web-{3D8DE755-A4D7-47E0-AFBB-DBB7C0351022}" dt="2022-11-22T02:28:16.464" v="491" actId="20577"/>
          <ac:spMkLst>
            <pc:docMk/>
            <pc:sldMk cId="3598081271" sldId="771"/>
            <ac:spMk id="6147" creationId="{00000000-0000-0000-0000-000000000000}"/>
          </ac:spMkLst>
        </pc:spChg>
      </pc:sldChg>
      <pc:sldChg chg="addSp modSp">
        <pc:chgData name="Guest User" userId="" providerId="Windows Live" clId="Web-{3D8DE755-A4D7-47E0-AFBB-DBB7C0351022}" dt="2022-11-22T02:41:45.273" v="533" actId="14100"/>
        <pc:sldMkLst>
          <pc:docMk/>
          <pc:sldMk cId="586317144" sldId="1058"/>
        </pc:sldMkLst>
        <pc:spChg chg="mod">
          <ac:chgData name="Guest User" userId="" providerId="Windows Live" clId="Web-{3D8DE755-A4D7-47E0-AFBB-DBB7C0351022}" dt="2022-11-22T02:39:46.472" v="518" actId="20577"/>
          <ac:spMkLst>
            <pc:docMk/>
            <pc:sldMk cId="586317144" sldId="1058"/>
            <ac:spMk id="6146" creationId="{00000000-0000-0000-0000-000000000000}"/>
          </ac:spMkLst>
        </pc:spChg>
        <pc:spChg chg="mod">
          <ac:chgData name="Guest User" userId="" providerId="Windows Live" clId="Web-{3D8DE755-A4D7-47E0-AFBB-DBB7C0351022}" dt="2022-11-22T02:41:45.273" v="533" actId="14100"/>
          <ac:spMkLst>
            <pc:docMk/>
            <pc:sldMk cId="586317144" sldId="1058"/>
            <ac:spMk id="6147" creationId="{00000000-0000-0000-0000-000000000000}"/>
          </ac:spMkLst>
        </pc:spChg>
        <pc:picChg chg="add mod">
          <ac:chgData name="Guest User" userId="" providerId="Windows Live" clId="Web-{3D8DE755-A4D7-47E0-AFBB-DBB7C0351022}" dt="2022-11-22T02:40:37.302" v="529" actId="1076"/>
          <ac:picMkLst>
            <pc:docMk/>
            <pc:sldMk cId="586317144" sldId="1058"/>
            <ac:picMk id="5" creationId="{027D2F6F-44AB-4345-AF09-B7EC7ADAAB94}"/>
          </ac:picMkLst>
        </pc:picChg>
      </pc:sldChg>
      <pc:sldChg chg="addSp delSp modSp">
        <pc:chgData name="Guest User" userId="" providerId="Windows Live" clId="Web-{3D8DE755-A4D7-47E0-AFBB-DBB7C0351022}" dt="2022-11-22T02:22:51.749" v="439" actId="20577"/>
        <pc:sldMkLst>
          <pc:docMk/>
          <pc:sldMk cId="3327014771" sldId="1059"/>
        </pc:sldMkLst>
        <pc:spChg chg="mod">
          <ac:chgData name="Guest User" userId="" providerId="Windows Live" clId="Web-{3D8DE755-A4D7-47E0-AFBB-DBB7C0351022}" dt="2022-11-22T01:27:19.559" v="212" actId="20577"/>
          <ac:spMkLst>
            <pc:docMk/>
            <pc:sldMk cId="3327014771" sldId="1059"/>
            <ac:spMk id="6146" creationId="{00000000-0000-0000-0000-000000000000}"/>
          </ac:spMkLst>
        </pc:spChg>
        <pc:spChg chg="mod">
          <ac:chgData name="Guest User" userId="" providerId="Windows Live" clId="Web-{3D8DE755-A4D7-47E0-AFBB-DBB7C0351022}" dt="2022-11-22T02:22:51.749" v="439" actId="20577"/>
          <ac:spMkLst>
            <pc:docMk/>
            <pc:sldMk cId="3327014771" sldId="1059"/>
            <ac:spMk id="6147" creationId="{00000000-0000-0000-0000-000000000000}"/>
          </ac:spMkLst>
        </pc:spChg>
        <pc:picChg chg="add del mod">
          <ac:chgData name="Guest User" userId="" providerId="Windows Live" clId="Web-{3D8DE755-A4D7-47E0-AFBB-DBB7C0351022}" dt="2022-11-22T02:14:39.404" v="375"/>
          <ac:picMkLst>
            <pc:docMk/>
            <pc:sldMk cId="3327014771" sldId="1059"/>
            <ac:picMk id="5" creationId="{3A81020A-512D-E5B7-5FBB-C18F6483DAD0}"/>
          </ac:picMkLst>
        </pc:picChg>
      </pc:sldChg>
      <pc:sldChg chg="delSp modSp">
        <pc:chgData name="Guest User" userId="" providerId="Windows Live" clId="Web-{3D8DE755-A4D7-47E0-AFBB-DBB7C0351022}" dt="2022-11-22T02:27:00.570" v="465" actId="20577"/>
        <pc:sldMkLst>
          <pc:docMk/>
          <pc:sldMk cId="1503343728" sldId="1064"/>
        </pc:sldMkLst>
        <pc:spChg chg="mod">
          <ac:chgData name="Guest User" userId="" providerId="Windows Live" clId="Web-{3D8DE755-A4D7-47E0-AFBB-DBB7C0351022}" dt="2022-11-22T02:27:00.570" v="465" actId="20577"/>
          <ac:spMkLst>
            <pc:docMk/>
            <pc:sldMk cId="1503343728" sldId="1064"/>
            <ac:spMk id="9" creationId="{2C27CD85-FC92-FBA4-4512-41A3DA5C5243}"/>
          </ac:spMkLst>
        </pc:spChg>
        <pc:spChg chg="del mod">
          <ac:chgData name="Guest User" userId="" providerId="Windows Live" clId="Web-{3D8DE755-A4D7-47E0-AFBB-DBB7C0351022}" dt="2022-11-22T02:19:52.977" v="417"/>
          <ac:spMkLst>
            <pc:docMk/>
            <pc:sldMk cId="1503343728" sldId="1064"/>
            <ac:spMk id="10" creationId="{A46DEBEB-B7BE-7E2E-9D21-F67306B282E9}"/>
          </ac:spMkLst>
        </pc:spChg>
      </pc:sldChg>
      <pc:sldChg chg="new del">
        <pc:chgData name="Guest User" userId="" providerId="Windows Live" clId="Web-{3D8DE755-A4D7-47E0-AFBB-DBB7C0351022}" dt="2022-11-22T02:52:03.670" v="536"/>
        <pc:sldMkLst>
          <pc:docMk/>
          <pc:sldMk cId="1343175779" sldId="1065"/>
        </pc:sldMkLst>
      </pc:sldChg>
      <pc:sldChg chg="del">
        <pc:chgData name="Guest User" userId="" providerId="Windows Live" clId="Web-{3D8DE755-A4D7-47E0-AFBB-DBB7C0351022}" dt="2022-11-22T03:02:55.836" v="548"/>
        <pc:sldMkLst>
          <pc:docMk/>
          <pc:sldMk cId="3347977288" sldId="1065"/>
        </pc:sldMkLst>
      </pc:sldChg>
      <pc:sldChg chg="delSp modSp new">
        <pc:chgData name="Guest User" userId="" providerId="Windows Live" clId="Web-{3D8DE755-A4D7-47E0-AFBB-DBB7C0351022}" dt="2022-11-22T02:56:44.573" v="547"/>
        <pc:sldMkLst>
          <pc:docMk/>
          <pc:sldMk cId="2353935016" sldId="1066"/>
        </pc:sldMkLst>
        <pc:spChg chg="del mod">
          <ac:chgData name="Guest User" userId="" providerId="Windows Live" clId="Web-{3D8DE755-A4D7-47E0-AFBB-DBB7C0351022}" dt="2022-11-22T02:56:44.573" v="547"/>
          <ac:spMkLst>
            <pc:docMk/>
            <pc:sldMk cId="2353935016" sldId="1066"/>
            <ac:spMk id="2" creationId="{EB969694-89A6-2CEC-8B59-51D8A52254B7}"/>
          </ac:spMkLst>
        </pc:spChg>
      </pc:sldChg>
    </pc:docChg>
  </pc:docChgLst>
  <pc:docChgLst>
    <pc:chgData name="Guest User" providerId="Windows Live" clId="Web-{9BFE445A-87B5-46D6-B738-A2BDF63A7C8A}"/>
    <pc:docChg chg="modSld">
      <pc:chgData name="Guest User" userId="" providerId="Windows Live" clId="Web-{9BFE445A-87B5-46D6-B738-A2BDF63A7C8A}" dt="2022-11-21T21:52:58.751" v="38" actId="20577"/>
      <pc:docMkLst>
        <pc:docMk/>
      </pc:docMkLst>
      <pc:sldChg chg="modSp">
        <pc:chgData name="Guest User" userId="" providerId="Windows Live" clId="Web-{9BFE445A-87B5-46D6-B738-A2BDF63A7C8A}" dt="2022-11-21T21:52:58.751" v="38" actId="20577"/>
        <pc:sldMkLst>
          <pc:docMk/>
          <pc:sldMk cId="809899994" sldId="773"/>
        </pc:sldMkLst>
        <pc:spChg chg="mod">
          <ac:chgData name="Guest User" userId="" providerId="Windows Live" clId="Web-{9BFE445A-87B5-46D6-B738-A2BDF63A7C8A}" dt="2022-11-21T21:52:58.751" v="38" actId="20577"/>
          <ac:spMkLst>
            <pc:docMk/>
            <pc:sldMk cId="809899994" sldId="773"/>
            <ac:spMk id="6147" creationId="{00000000-0000-0000-0000-000000000000}"/>
          </ac:spMkLst>
        </pc:spChg>
      </pc:sldChg>
    </pc:docChg>
  </pc:docChgLst>
  <pc:docChgLst>
    <pc:chgData name="Guest User" providerId="Windows Live" clId="Web-{3F14A760-B090-4247-AD5E-2BFDBA75CB16}"/>
    <pc:docChg chg="modSld">
      <pc:chgData name="Guest User" userId="" providerId="Windows Live" clId="Web-{3F14A760-B090-4247-AD5E-2BFDBA75CB16}" dt="2022-11-22T02:40:37.196" v="16"/>
      <pc:docMkLst>
        <pc:docMk/>
      </pc:docMkLst>
      <pc:sldChg chg="modTransition">
        <pc:chgData name="Guest User" userId="" providerId="Windows Live" clId="Web-{3F14A760-B090-4247-AD5E-2BFDBA75CB16}" dt="2022-11-22T02:40:34.930" v="15"/>
        <pc:sldMkLst>
          <pc:docMk/>
          <pc:sldMk cId="0" sldId="357"/>
        </pc:sldMkLst>
      </pc:sldChg>
      <pc:sldChg chg="modTransition">
        <pc:chgData name="Guest User" userId="" providerId="Windows Live" clId="Web-{3F14A760-B090-4247-AD5E-2BFDBA75CB16}" dt="2022-11-22T02:39:00.396" v="1"/>
        <pc:sldMkLst>
          <pc:docMk/>
          <pc:sldMk cId="889293642" sldId="768"/>
        </pc:sldMkLst>
      </pc:sldChg>
      <pc:sldChg chg="modTransition">
        <pc:chgData name="Guest User" userId="" providerId="Windows Live" clId="Web-{3F14A760-B090-4247-AD5E-2BFDBA75CB16}" dt="2022-11-22T02:40:03.992" v="9"/>
        <pc:sldMkLst>
          <pc:docMk/>
          <pc:sldMk cId="650060059" sldId="769"/>
        </pc:sldMkLst>
      </pc:sldChg>
      <pc:sldChg chg="modTransition">
        <pc:chgData name="Guest User" userId="" providerId="Windows Live" clId="Web-{3F14A760-B090-4247-AD5E-2BFDBA75CB16}" dt="2022-11-22T02:40:09.039" v="10"/>
        <pc:sldMkLst>
          <pc:docMk/>
          <pc:sldMk cId="632209005" sldId="770"/>
        </pc:sldMkLst>
      </pc:sldChg>
      <pc:sldChg chg="modTransition">
        <pc:chgData name="Guest User" userId="" providerId="Windows Live" clId="Web-{3F14A760-B090-4247-AD5E-2BFDBA75CB16}" dt="2022-11-22T02:40:23.633" v="12"/>
        <pc:sldMkLst>
          <pc:docMk/>
          <pc:sldMk cId="3598081271" sldId="771"/>
        </pc:sldMkLst>
      </pc:sldChg>
      <pc:sldChg chg="modTransition">
        <pc:chgData name="Guest User" userId="" providerId="Windows Live" clId="Web-{3F14A760-B090-4247-AD5E-2BFDBA75CB16}" dt="2022-11-22T02:40:37.196" v="16"/>
        <pc:sldMkLst>
          <pc:docMk/>
          <pc:sldMk cId="809899994" sldId="773"/>
        </pc:sldMkLst>
      </pc:sldChg>
      <pc:sldChg chg="modTransition">
        <pc:chgData name="Guest User" userId="" providerId="Windows Live" clId="Web-{3F14A760-B090-4247-AD5E-2BFDBA75CB16}" dt="2022-11-22T02:38:53.209" v="0"/>
        <pc:sldMkLst>
          <pc:docMk/>
          <pc:sldMk cId="2177300175" sldId="1057"/>
        </pc:sldMkLst>
      </pc:sldChg>
      <pc:sldChg chg="modTransition">
        <pc:chgData name="Guest User" userId="" providerId="Windows Live" clId="Web-{3F14A760-B090-4247-AD5E-2BFDBA75CB16}" dt="2022-11-22T02:39:44.132" v="7"/>
        <pc:sldMkLst>
          <pc:docMk/>
          <pc:sldMk cId="586317144" sldId="1058"/>
        </pc:sldMkLst>
      </pc:sldChg>
      <pc:sldChg chg="modTransition">
        <pc:chgData name="Guest User" userId="" providerId="Windows Live" clId="Web-{3F14A760-B090-4247-AD5E-2BFDBA75CB16}" dt="2022-11-22T02:39:55.742" v="8"/>
        <pc:sldMkLst>
          <pc:docMk/>
          <pc:sldMk cId="3327014771" sldId="1059"/>
        </pc:sldMkLst>
      </pc:sldChg>
      <pc:sldChg chg="modTransition">
        <pc:chgData name="Guest User" userId="" providerId="Windows Live" clId="Web-{3F14A760-B090-4247-AD5E-2BFDBA75CB16}" dt="2022-11-22T02:39:05.475" v="2"/>
        <pc:sldMkLst>
          <pc:docMk/>
          <pc:sldMk cId="293239488" sldId="1061"/>
        </pc:sldMkLst>
      </pc:sldChg>
      <pc:sldChg chg="modTransition">
        <pc:chgData name="Guest User" userId="" providerId="Windows Live" clId="Web-{3F14A760-B090-4247-AD5E-2BFDBA75CB16}" dt="2022-11-22T02:39:15.834" v="4"/>
        <pc:sldMkLst>
          <pc:docMk/>
          <pc:sldMk cId="3043122207" sldId="1062"/>
        </pc:sldMkLst>
      </pc:sldChg>
      <pc:sldChg chg="modTransition">
        <pc:chgData name="Guest User" userId="" providerId="Windows Live" clId="Web-{3F14A760-B090-4247-AD5E-2BFDBA75CB16}" dt="2022-11-22T02:39:25.835" v="5"/>
        <pc:sldMkLst>
          <pc:docMk/>
          <pc:sldMk cId="3295003371" sldId="1063"/>
        </pc:sldMkLst>
      </pc:sldChg>
      <pc:sldChg chg="modTransition">
        <pc:chgData name="Guest User" userId="" providerId="Windows Live" clId="Web-{3F14A760-B090-4247-AD5E-2BFDBA75CB16}" dt="2022-11-22T02:40:16.383" v="11"/>
        <pc:sldMkLst>
          <pc:docMk/>
          <pc:sldMk cId="1503343728" sldId="1064"/>
        </pc:sldMkLst>
      </pc:sldChg>
    </pc:docChg>
  </pc:docChgLst>
  <pc:docChgLst>
    <pc:chgData name="Guest User" providerId="Windows Live" clId="Web-{D7B0ED9E-2F17-4F1C-B2DD-60A9AE6436DE}"/>
    <pc:docChg chg="delSld modSld">
      <pc:chgData name="Guest User" userId="" providerId="Windows Live" clId="Web-{D7B0ED9E-2F17-4F1C-B2DD-60A9AE6436DE}" dt="2022-11-22T01:17:06.542" v="734" actId="20577"/>
      <pc:docMkLst>
        <pc:docMk/>
      </pc:docMkLst>
      <pc:sldChg chg="modSp">
        <pc:chgData name="Guest User" userId="" providerId="Windows Live" clId="Web-{D7B0ED9E-2F17-4F1C-B2DD-60A9AE6436DE}" dt="2022-11-22T01:09:30.574" v="388" actId="14100"/>
        <pc:sldMkLst>
          <pc:docMk/>
          <pc:sldMk cId="889293642" sldId="768"/>
        </pc:sldMkLst>
        <pc:spChg chg="mod">
          <ac:chgData name="Guest User" userId="" providerId="Windows Live" clId="Web-{D7B0ED9E-2F17-4F1C-B2DD-60A9AE6436DE}" dt="2022-11-22T01:08:46.682" v="384" actId="1076"/>
          <ac:spMkLst>
            <pc:docMk/>
            <pc:sldMk cId="889293642" sldId="768"/>
            <ac:spMk id="6" creationId="{577FB5D8-52DF-DAD5-FFCF-671DB60C2E78}"/>
          </ac:spMkLst>
        </pc:spChg>
        <pc:spChg chg="mod">
          <ac:chgData name="Guest User" userId="" providerId="Windows Live" clId="Web-{D7B0ED9E-2F17-4F1C-B2DD-60A9AE6436DE}" dt="2022-11-22T00:26:48.847" v="6" actId="20577"/>
          <ac:spMkLst>
            <pc:docMk/>
            <pc:sldMk cId="889293642" sldId="768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1:09:30.574" v="388" actId="14100"/>
          <ac:spMkLst>
            <pc:docMk/>
            <pc:sldMk cId="889293642" sldId="768"/>
            <ac:spMk id="6147" creationId="{00000000-0000-0000-0000-000000000000}"/>
          </ac:spMkLst>
        </pc:spChg>
        <pc:picChg chg="mod">
          <ac:chgData name="Guest User" userId="" providerId="Windows Live" clId="Web-{D7B0ED9E-2F17-4F1C-B2DD-60A9AE6436DE}" dt="2022-11-22T01:09:22.324" v="387" actId="14100"/>
          <ac:picMkLst>
            <pc:docMk/>
            <pc:sldMk cId="889293642" sldId="768"/>
            <ac:picMk id="5" creationId="{C36D163E-702C-0DA4-FA32-00131E9F91E0}"/>
          </ac:picMkLst>
        </pc:picChg>
      </pc:sldChg>
      <pc:sldChg chg="modSp">
        <pc:chgData name="Guest User" userId="" providerId="Windows Live" clId="Web-{D7B0ED9E-2F17-4F1C-B2DD-60A9AE6436DE}" dt="2022-11-22T01:10:08.544" v="393" actId="20577"/>
        <pc:sldMkLst>
          <pc:docMk/>
          <pc:sldMk cId="650060059" sldId="769"/>
        </pc:sldMkLst>
        <pc:spChg chg="mod">
          <ac:chgData name="Guest User" userId="" providerId="Windows Live" clId="Web-{D7B0ED9E-2F17-4F1C-B2DD-60A9AE6436DE}" dt="2022-11-22T01:10:08.544" v="393" actId="20577"/>
          <ac:spMkLst>
            <pc:docMk/>
            <pc:sldMk cId="650060059" sldId="769"/>
            <ac:spMk id="6" creationId="{13595A11-2D1B-378A-A277-31F437B1FEAA}"/>
          </ac:spMkLst>
        </pc:spChg>
        <pc:spChg chg="mod">
          <ac:chgData name="Guest User" userId="" providerId="Windows Live" clId="Web-{D7B0ED9E-2F17-4F1C-B2DD-60A9AE6436DE}" dt="2022-11-22T00:35:00.582" v="140" actId="20577"/>
          <ac:spMkLst>
            <pc:docMk/>
            <pc:sldMk cId="650060059" sldId="769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1:05:46.551" v="366" actId="20577"/>
          <ac:spMkLst>
            <pc:docMk/>
            <pc:sldMk cId="650060059" sldId="769"/>
            <ac:spMk id="6147" creationId="{00000000-0000-0000-0000-000000000000}"/>
          </ac:spMkLst>
        </pc:spChg>
        <pc:picChg chg="mod">
          <ac:chgData name="Guest User" userId="" providerId="Windows Live" clId="Web-{D7B0ED9E-2F17-4F1C-B2DD-60A9AE6436DE}" dt="2022-11-22T01:03:31.859" v="345" actId="1076"/>
          <ac:picMkLst>
            <pc:docMk/>
            <pc:sldMk cId="650060059" sldId="769"/>
            <ac:picMk id="5" creationId="{79575623-9116-33F6-3486-A55817CF544D}"/>
          </ac:picMkLst>
        </pc:picChg>
      </pc:sldChg>
      <pc:sldChg chg="modSp">
        <pc:chgData name="Guest User" userId="" providerId="Windows Live" clId="Web-{D7B0ED9E-2F17-4F1C-B2DD-60A9AE6436DE}" dt="2022-11-22T01:06:21.427" v="369" actId="20577"/>
        <pc:sldMkLst>
          <pc:docMk/>
          <pc:sldMk cId="632209005" sldId="770"/>
        </pc:sldMkLst>
        <pc:spChg chg="mod">
          <ac:chgData name="Guest User" userId="" providerId="Windows Live" clId="Web-{D7B0ED9E-2F17-4F1C-B2DD-60A9AE6436DE}" dt="2022-11-22T01:06:21.427" v="369" actId="20577"/>
          <ac:spMkLst>
            <pc:docMk/>
            <pc:sldMk cId="632209005" sldId="770"/>
            <ac:spMk id="7" creationId="{0D907631-5EAC-6A6D-8A49-1F30F56A9822}"/>
          </ac:spMkLst>
        </pc:spChg>
        <pc:spChg chg="mod">
          <ac:chgData name="Guest User" userId="" providerId="Windows Live" clId="Web-{D7B0ED9E-2F17-4F1C-B2DD-60A9AE6436DE}" dt="2022-11-22T00:36:13.210" v="158" actId="20577"/>
          <ac:spMkLst>
            <pc:docMk/>
            <pc:sldMk cId="632209005" sldId="770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0:36:10.991" v="157" actId="20577"/>
          <ac:spMkLst>
            <pc:docMk/>
            <pc:sldMk cId="632209005" sldId="770"/>
            <ac:spMk id="6147" creationId="{00000000-0000-0000-0000-000000000000}"/>
          </ac:spMkLst>
        </pc:spChg>
      </pc:sldChg>
      <pc:sldChg chg="modSp">
        <pc:chgData name="Guest User" userId="" providerId="Windows Live" clId="Web-{D7B0ED9E-2F17-4F1C-B2DD-60A9AE6436DE}" dt="2022-11-22T01:17:06.542" v="734" actId="20577"/>
        <pc:sldMkLst>
          <pc:docMk/>
          <pc:sldMk cId="3598081271" sldId="771"/>
        </pc:sldMkLst>
        <pc:spChg chg="mod">
          <ac:chgData name="Guest User" userId="" providerId="Windows Live" clId="Web-{D7B0ED9E-2F17-4F1C-B2DD-60A9AE6436DE}" dt="2022-11-22T00:39:18.294" v="240" actId="20577"/>
          <ac:spMkLst>
            <pc:docMk/>
            <pc:sldMk cId="3598081271" sldId="771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1:17:06.542" v="734" actId="20577"/>
          <ac:spMkLst>
            <pc:docMk/>
            <pc:sldMk cId="3598081271" sldId="771"/>
            <ac:spMk id="6147" creationId="{00000000-0000-0000-0000-000000000000}"/>
          </ac:spMkLst>
        </pc:spChg>
      </pc:sldChg>
      <pc:sldChg chg="addSp delSp modSp">
        <pc:chgData name="Guest User" userId="" providerId="Windows Live" clId="Web-{D7B0ED9E-2F17-4F1C-B2DD-60A9AE6436DE}" dt="2022-11-22T00:43:02.021" v="262" actId="14100"/>
        <pc:sldMkLst>
          <pc:docMk/>
          <pc:sldMk cId="809899994" sldId="773"/>
        </pc:sldMkLst>
        <pc:spChg chg="mod">
          <ac:chgData name="Guest User" userId="" providerId="Windows Live" clId="Web-{D7B0ED9E-2F17-4F1C-B2DD-60A9AE6436DE}" dt="2022-11-22T00:39:25.013" v="241" actId="20577"/>
          <ac:spMkLst>
            <pc:docMk/>
            <pc:sldMk cId="809899994" sldId="773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0:40:55.157" v="251" actId="20577"/>
          <ac:spMkLst>
            <pc:docMk/>
            <pc:sldMk cId="809899994" sldId="773"/>
            <ac:spMk id="6147" creationId="{00000000-0000-0000-0000-000000000000}"/>
          </ac:spMkLst>
        </pc:spChg>
        <pc:picChg chg="add del mod">
          <ac:chgData name="Guest User" userId="" providerId="Windows Live" clId="Web-{D7B0ED9E-2F17-4F1C-B2DD-60A9AE6436DE}" dt="2022-11-22T00:39:47.061" v="244"/>
          <ac:picMkLst>
            <pc:docMk/>
            <pc:sldMk cId="809899994" sldId="773"/>
            <ac:picMk id="5" creationId="{3103EC35-3AE4-9B6B-4EEB-59BB4CDD6223}"/>
          </ac:picMkLst>
        </pc:picChg>
        <pc:picChg chg="add del mod">
          <ac:chgData name="Guest User" userId="" providerId="Windows Live" clId="Web-{D7B0ED9E-2F17-4F1C-B2DD-60A9AE6436DE}" dt="2022-11-22T00:41:10.017" v="254"/>
          <ac:picMkLst>
            <pc:docMk/>
            <pc:sldMk cId="809899994" sldId="773"/>
            <ac:picMk id="6" creationId="{58C68127-53D1-498C-493D-104B00D1F93A}"/>
          </ac:picMkLst>
        </pc:picChg>
        <pc:picChg chg="add mod">
          <ac:chgData name="Guest User" userId="" providerId="Windows Live" clId="Web-{D7B0ED9E-2F17-4F1C-B2DD-60A9AE6436DE}" dt="2022-11-22T00:43:02.021" v="262" actId="14100"/>
          <ac:picMkLst>
            <pc:docMk/>
            <pc:sldMk cId="809899994" sldId="773"/>
            <ac:picMk id="7" creationId="{838C0300-FC7C-8655-A169-302F399FF2B2}"/>
          </ac:picMkLst>
        </pc:picChg>
      </pc:sldChg>
      <pc:sldChg chg="addSp modSp">
        <pc:chgData name="Guest User" userId="" providerId="Windows Live" clId="Web-{D7B0ED9E-2F17-4F1C-B2DD-60A9AE6436DE}" dt="2022-11-22T01:02:34.529" v="343" actId="1076"/>
        <pc:sldMkLst>
          <pc:docMk/>
          <pc:sldMk cId="2177300175" sldId="1057"/>
        </pc:sldMkLst>
        <pc:spChg chg="mod">
          <ac:chgData name="Guest User" userId="" providerId="Windows Live" clId="Web-{D7B0ED9E-2F17-4F1C-B2DD-60A9AE6436DE}" dt="2022-11-22T00:51:38.522" v="300" actId="1076"/>
          <ac:spMkLst>
            <pc:docMk/>
            <pc:sldMk cId="2177300175" sldId="1057"/>
            <ac:spMk id="6" creationId="{776DDDC7-5929-4A5A-8871-D91272A432DC}"/>
          </ac:spMkLst>
        </pc:spChg>
        <pc:spChg chg="mod">
          <ac:chgData name="Guest User" userId="" providerId="Windows Live" clId="Web-{D7B0ED9E-2F17-4F1C-B2DD-60A9AE6436DE}" dt="2022-11-22T00:51:46.257" v="301" actId="1076"/>
          <ac:spMkLst>
            <pc:docMk/>
            <pc:sldMk cId="2177300175" sldId="1057"/>
            <ac:spMk id="4099" creationId="{00000000-0000-0000-0000-000000000000}"/>
          </ac:spMkLst>
        </pc:spChg>
        <pc:picChg chg="add mod">
          <ac:chgData name="Guest User" userId="" providerId="Windows Live" clId="Web-{D7B0ED9E-2F17-4F1C-B2DD-60A9AE6436DE}" dt="2022-11-22T00:51:21.194" v="298" actId="1076"/>
          <ac:picMkLst>
            <pc:docMk/>
            <pc:sldMk cId="2177300175" sldId="1057"/>
            <ac:picMk id="2" creationId="{83BAF386-BF2D-3688-5FB9-3B76C55793D2}"/>
          </ac:picMkLst>
        </pc:picChg>
        <pc:picChg chg="add mod">
          <ac:chgData name="Guest User" userId="" providerId="Windows Live" clId="Web-{D7B0ED9E-2F17-4F1C-B2DD-60A9AE6436DE}" dt="2022-11-22T01:02:34.529" v="343" actId="1076"/>
          <ac:picMkLst>
            <pc:docMk/>
            <pc:sldMk cId="2177300175" sldId="1057"/>
            <ac:picMk id="3" creationId="{23F8E5D6-CC67-82D0-5C38-5337B82C8E54}"/>
          </ac:picMkLst>
        </pc:picChg>
        <pc:picChg chg="add mod">
          <ac:chgData name="Guest User" userId="" providerId="Windows Live" clId="Web-{D7B0ED9E-2F17-4F1C-B2DD-60A9AE6436DE}" dt="2022-11-22T00:51:16.147" v="296" actId="1076"/>
          <ac:picMkLst>
            <pc:docMk/>
            <pc:sldMk cId="2177300175" sldId="1057"/>
            <ac:picMk id="4" creationId="{8231A261-07EB-F5D9-1EC5-49A1CC2949D2}"/>
          </ac:picMkLst>
        </pc:picChg>
        <pc:picChg chg="add mod">
          <ac:chgData name="Guest User" userId="" providerId="Windows Live" clId="Web-{D7B0ED9E-2F17-4F1C-B2DD-60A9AE6436DE}" dt="2022-11-22T00:51:25.194" v="299" actId="1076"/>
          <ac:picMkLst>
            <pc:docMk/>
            <pc:sldMk cId="2177300175" sldId="1057"/>
            <ac:picMk id="5" creationId="{8FFD402C-AA09-3125-E398-7BFA105F63D9}"/>
          </ac:picMkLst>
        </pc:picChg>
      </pc:sldChg>
      <pc:sldChg chg="modSp addAnim delAnim modAnim">
        <pc:chgData name="Guest User" userId="" providerId="Windows Live" clId="Web-{D7B0ED9E-2F17-4F1C-B2DD-60A9AE6436DE}" dt="2022-11-22T01:00:40.869" v="342" actId="20577"/>
        <pc:sldMkLst>
          <pc:docMk/>
          <pc:sldMk cId="586317144" sldId="1058"/>
        </pc:sldMkLst>
        <pc:spChg chg="mod">
          <ac:chgData name="Guest User" userId="" providerId="Windows Live" clId="Web-{D7B0ED9E-2F17-4F1C-B2DD-60A9AE6436DE}" dt="2022-11-22T00:54:11.590" v="337" actId="20577"/>
          <ac:spMkLst>
            <pc:docMk/>
            <pc:sldMk cId="586317144" sldId="1058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1:00:40.869" v="342" actId="20577"/>
          <ac:spMkLst>
            <pc:docMk/>
            <pc:sldMk cId="586317144" sldId="1058"/>
            <ac:spMk id="6147" creationId="{00000000-0000-0000-0000-000000000000}"/>
          </ac:spMkLst>
        </pc:spChg>
      </pc:sldChg>
      <pc:sldChg chg="modSp">
        <pc:chgData name="Guest User" userId="" providerId="Windows Live" clId="Web-{D7B0ED9E-2F17-4F1C-B2DD-60A9AE6436DE}" dt="2022-11-22T00:53:33.542" v="333" actId="20577"/>
        <pc:sldMkLst>
          <pc:docMk/>
          <pc:sldMk cId="3327014771" sldId="1059"/>
        </pc:sldMkLst>
        <pc:spChg chg="mod">
          <ac:chgData name="Guest User" userId="" providerId="Windows Live" clId="Web-{D7B0ED9E-2F17-4F1C-B2DD-60A9AE6436DE}" dt="2022-11-22T00:34:46.895" v="138" actId="20577"/>
          <ac:spMkLst>
            <pc:docMk/>
            <pc:sldMk cId="3327014771" sldId="1059"/>
            <ac:spMk id="6146" creationId="{00000000-0000-0000-0000-000000000000}"/>
          </ac:spMkLst>
        </pc:spChg>
        <pc:spChg chg="mod">
          <ac:chgData name="Guest User" userId="" providerId="Windows Live" clId="Web-{D7B0ED9E-2F17-4F1C-B2DD-60A9AE6436DE}" dt="2022-11-22T00:53:33.542" v="333" actId="20577"/>
          <ac:spMkLst>
            <pc:docMk/>
            <pc:sldMk cId="3327014771" sldId="1059"/>
            <ac:spMk id="6147" creationId="{00000000-0000-0000-0000-000000000000}"/>
          </ac:spMkLst>
        </pc:spChg>
      </pc:sldChg>
      <pc:sldChg chg="del">
        <pc:chgData name="Guest User" userId="" providerId="Windows Live" clId="Web-{D7B0ED9E-2F17-4F1C-B2DD-60A9AE6436DE}" dt="2022-11-22T00:27:10.098" v="8"/>
        <pc:sldMkLst>
          <pc:docMk/>
          <pc:sldMk cId="4129468607" sldId="1060"/>
        </pc:sldMkLst>
      </pc:sldChg>
      <pc:sldChg chg="modSp">
        <pc:chgData name="Guest User" userId="" providerId="Windows Live" clId="Web-{D7B0ED9E-2F17-4F1C-B2DD-60A9AE6436DE}" dt="2022-11-22T00:27:54.553" v="22" actId="20577"/>
        <pc:sldMkLst>
          <pc:docMk/>
          <pc:sldMk cId="293239488" sldId="1061"/>
        </pc:sldMkLst>
        <pc:spChg chg="mod">
          <ac:chgData name="Guest User" userId="" providerId="Windows Live" clId="Web-{D7B0ED9E-2F17-4F1C-B2DD-60A9AE6436DE}" dt="2022-11-22T00:27:22.348" v="9" actId="20577"/>
          <ac:spMkLst>
            <pc:docMk/>
            <pc:sldMk cId="293239488" sldId="1061"/>
            <ac:spMk id="2" creationId="{7FE2F369-C5DF-0174-9BC1-59472666FE17}"/>
          </ac:spMkLst>
        </pc:spChg>
        <pc:spChg chg="mod">
          <ac:chgData name="Guest User" userId="" providerId="Windows Live" clId="Web-{D7B0ED9E-2F17-4F1C-B2DD-60A9AE6436DE}" dt="2022-11-22T00:27:54.553" v="22" actId="20577"/>
          <ac:spMkLst>
            <pc:docMk/>
            <pc:sldMk cId="293239488" sldId="1061"/>
            <ac:spMk id="5" creationId="{FDF04331-02EF-3130-6A3A-FC5A789D4170}"/>
          </ac:spMkLst>
        </pc:spChg>
      </pc:sldChg>
      <pc:sldChg chg="modSp">
        <pc:chgData name="Guest User" userId="" providerId="Windows Live" clId="Web-{D7B0ED9E-2F17-4F1C-B2DD-60A9AE6436DE}" dt="2022-11-22T00:27:47.005" v="18" actId="20577"/>
        <pc:sldMkLst>
          <pc:docMk/>
          <pc:sldMk cId="3043122207" sldId="1062"/>
        </pc:sldMkLst>
        <pc:spChg chg="mod">
          <ac:chgData name="Guest User" userId="" providerId="Windows Live" clId="Web-{D7B0ED9E-2F17-4F1C-B2DD-60A9AE6436DE}" dt="2022-11-22T00:27:27.786" v="10" actId="20577"/>
          <ac:spMkLst>
            <pc:docMk/>
            <pc:sldMk cId="3043122207" sldId="1062"/>
            <ac:spMk id="2" creationId="{BB4D7139-3484-556B-061F-B587115B1881}"/>
          </ac:spMkLst>
        </pc:spChg>
        <pc:spChg chg="mod">
          <ac:chgData name="Guest User" userId="" providerId="Windows Live" clId="Web-{D7B0ED9E-2F17-4F1C-B2DD-60A9AE6436DE}" dt="2022-11-22T00:27:47.005" v="18" actId="20577"/>
          <ac:spMkLst>
            <pc:docMk/>
            <pc:sldMk cId="3043122207" sldId="1062"/>
            <ac:spMk id="5" creationId="{85E125E6-0F25-7B77-0BEB-65E7303F5D85}"/>
          </ac:spMkLst>
        </pc:spChg>
        <pc:picChg chg="mod">
          <ac:chgData name="Guest User" userId="" providerId="Windows Live" clId="Web-{D7B0ED9E-2F17-4F1C-B2DD-60A9AE6436DE}" dt="2022-11-22T00:27:34.755" v="11" actId="14100"/>
          <ac:picMkLst>
            <pc:docMk/>
            <pc:sldMk cId="3043122207" sldId="1062"/>
            <ac:picMk id="7" creationId="{AAA70948-4078-0BE3-9483-862B817AC08C}"/>
          </ac:picMkLst>
        </pc:picChg>
      </pc:sldChg>
      <pc:sldChg chg="modSp">
        <pc:chgData name="Guest User" userId="" providerId="Windows Live" clId="Web-{D7B0ED9E-2F17-4F1C-B2DD-60A9AE6436DE}" dt="2022-11-22T00:28:05.787" v="27" actId="20577"/>
        <pc:sldMkLst>
          <pc:docMk/>
          <pc:sldMk cId="3295003371" sldId="1063"/>
        </pc:sldMkLst>
        <pc:spChg chg="mod">
          <ac:chgData name="Guest User" userId="" providerId="Windows Live" clId="Web-{D7B0ED9E-2F17-4F1C-B2DD-60A9AE6436DE}" dt="2022-11-22T00:28:05.787" v="27" actId="20577"/>
          <ac:spMkLst>
            <pc:docMk/>
            <pc:sldMk cId="3295003371" sldId="1063"/>
            <ac:spMk id="2" creationId="{E95F3F39-B53A-E366-9063-E85E307248C5}"/>
          </ac:spMkLst>
        </pc:spChg>
        <pc:spChg chg="mod">
          <ac:chgData name="Guest User" userId="" providerId="Windows Live" clId="Web-{D7B0ED9E-2F17-4F1C-B2DD-60A9AE6436DE}" dt="2022-11-22T00:28:01.225" v="26" actId="20577"/>
          <ac:spMkLst>
            <pc:docMk/>
            <pc:sldMk cId="3295003371" sldId="1063"/>
            <ac:spMk id="5" creationId="{CA2B0422-A00E-2225-EEE6-B05DF9824F82}"/>
          </ac:spMkLst>
        </pc:spChg>
      </pc:sldChg>
      <pc:sldChg chg="modSp">
        <pc:chgData name="Guest User" userId="" providerId="Windows Live" clId="Web-{D7B0ED9E-2F17-4F1C-B2DD-60A9AE6436DE}" dt="2022-11-22T00:37:00.212" v="166" actId="1076"/>
        <pc:sldMkLst>
          <pc:docMk/>
          <pc:sldMk cId="1503343728" sldId="1064"/>
        </pc:sldMkLst>
        <pc:spChg chg="mod">
          <ac:chgData name="Guest User" userId="" providerId="Windows Live" clId="Web-{D7B0ED9E-2F17-4F1C-B2DD-60A9AE6436DE}" dt="2022-11-22T00:36:20.601" v="159" actId="20577"/>
          <ac:spMkLst>
            <pc:docMk/>
            <pc:sldMk cId="1503343728" sldId="1064"/>
            <ac:spMk id="8" creationId="{F2CE76F0-C84E-4749-4E8E-DCDD1B3489BF}"/>
          </ac:spMkLst>
        </pc:spChg>
        <pc:spChg chg="mod">
          <ac:chgData name="Guest User" userId="" providerId="Windows Live" clId="Web-{D7B0ED9E-2F17-4F1C-B2DD-60A9AE6436DE}" dt="2022-11-22T00:36:46.820" v="165" actId="20577"/>
          <ac:spMkLst>
            <pc:docMk/>
            <pc:sldMk cId="1503343728" sldId="1064"/>
            <ac:spMk id="9" creationId="{2C27CD85-FC92-FBA4-4512-41A3DA5C5243}"/>
          </ac:spMkLst>
        </pc:spChg>
        <pc:spChg chg="mod">
          <ac:chgData name="Guest User" userId="" providerId="Windows Live" clId="Web-{D7B0ED9E-2F17-4F1C-B2DD-60A9AE6436DE}" dt="2022-11-22T00:37:00.212" v="166" actId="1076"/>
          <ac:spMkLst>
            <pc:docMk/>
            <pc:sldMk cId="1503343728" sldId="1064"/>
            <ac:spMk id="10" creationId="{A46DEBEB-B7BE-7E2E-9D21-F67306B282E9}"/>
          </ac:spMkLst>
        </pc:spChg>
      </pc:sldChg>
    </pc:docChg>
  </pc:docChgLst>
  <pc:docChgLst>
    <pc:chgData name="Guest User" providerId="Windows Live" clId="Web-{3DC1AC41-5948-4CD6-89E5-B70A4DD2C2B0}"/>
    <pc:docChg chg="delSld modSld">
      <pc:chgData name="Guest User" userId="" providerId="Windows Live" clId="Web-{3DC1AC41-5948-4CD6-89E5-B70A4DD2C2B0}" dt="2022-11-22T03:02:25.135" v="45" actId="20577"/>
      <pc:docMkLst>
        <pc:docMk/>
      </pc:docMkLst>
      <pc:sldChg chg="modSp">
        <pc:chgData name="Guest User" userId="" providerId="Windows Live" clId="Web-{3DC1AC41-5948-4CD6-89E5-B70A4DD2C2B0}" dt="2022-11-22T03:02:25.135" v="45" actId="20577"/>
        <pc:sldMkLst>
          <pc:docMk/>
          <pc:sldMk cId="1503343728" sldId="1064"/>
        </pc:sldMkLst>
        <pc:spChg chg="mod">
          <ac:chgData name="Guest User" userId="" providerId="Windows Live" clId="Web-{3DC1AC41-5948-4CD6-89E5-B70A4DD2C2B0}" dt="2022-11-22T03:02:25.135" v="45" actId="20577"/>
          <ac:spMkLst>
            <pc:docMk/>
            <pc:sldMk cId="1503343728" sldId="1064"/>
            <ac:spMk id="5" creationId="{DF1EB2B3-6F5C-BBC8-D339-60FCF8FD9C97}"/>
          </ac:spMkLst>
        </pc:spChg>
      </pc:sldChg>
      <pc:sldChg chg="addSp delSp modSp del">
        <pc:chgData name="Guest User" userId="" providerId="Windows Live" clId="Web-{3DC1AC41-5948-4CD6-89E5-B70A4DD2C2B0}" dt="2022-11-22T02:59:02.481" v="35"/>
        <pc:sldMkLst>
          <pc:docMk/>
          <pc:sldMk cId="2353935016" sldId="1066"/>
        </pc:sldMkLst>
        <pc:spChg chg="mod">
          <ac:chgData name="Guest User" userId="" providerId="Windows Live" clId="Web-{3DC1AC41-5948-4CD6-89E5-B70A4DD2C2B0}" dt="2022-11-22T02:53:03.861" v="5" actId="20577"/>
          <ac:spMkLst>
            <pc:docMk/>
            <pc:sldMk cId="2353935016" sldId="1066"/>
            <ac:spMk id="2" creationId="{EB969694-89A6-2CEC-8B59-51D8A52254B7}"/>
          </ac:spMkLst>
        </pc:spChg>
        <pc:picChg chg="add del mod">
          <ac:chgData name="Guest User" userId="" providerId="Windows Live" clId="Web-{3DC1AC41-5948-4CD6-89E5-B70A4DD2C2B0}" dt="2022-11-22T02:58:09.451" v="23"/>
          <ac:picMkLst>
            <pc:docMk/>
            <pc:sldMk cId="2353935016" sldId="1066"/>
            <ac:picMk id="2" creationId="{D40B7CE4-A56F-28FC-94E1-409F0FE9B133}"/>
          </ac:picMkLst>
        </pc:picChg>
        <pc:picChg chg="add del mod">
          <ac:chgData name="Guest User" userId="" providerId="Windows Live" clId="Web-{3DC1AC41-5948-4CD6-89E5-B70A4DD2C2B0}" dt="2022-11-22T02:54:59.047" v="12"/>
          <ac:picMkLst>
            <pc:docMk/>
            <pc:sldMk cId="2353935016" sldId="1066"/>
            <ac:picMk id="6" creationId="{1E813B86-8736-0E60-6A35-074869C6CC2D}"/>
          </ac:picMkLst>
        </pc:picChg>
        <pc:picChg chg="add mod">
          <ac:chgData name="Guest User" userId="" providerId="Windows Live" clId="Web-{3DC1AC41-5948-4CD6-89E5-B70A4DD2C2B0}" dt="2022-11-22T02:58:58.966" v="34" actId="1076"/>
          <ac:picMkLst>
            <pc:docMk/>
            <pc:sldMk cId="2353935016" sldId="1066"/>
            <ac:picMk id="6" creationId="{3D7296DE-C025-E76A-1C4D-AF847C9C5565}"/>
          </ac:picMkLst>
        </pc:picChg>
        <pc:picChg chg="add del mod">
          <ac:chgData name="Guest User" userId="" providerId="Windows Live" clId="Web-{3DC1AC41-5948-4CD6-89E5-B70A4DD2C2B0}" dt="2022-11-22T02:55:48.702" v="14"/>
          <ac:picMkLst>
            <pc:docMk/>
            <pc:sldMk cId="2353935016" sldId="1066"/>
            <ac:picMk id="7" creationId="{637DBA8B-255E-AD3F-ED86-050BEC75601F}"/>
          </ac:picMkLst>
        </pc:picChg>
        <pc:picChg chg="add del mod">
          <ac:chgData name="Guest User" userId="" providerId="Windows Live" clId="Web-{3DC1AC41-5948-4CD6-89E5-B70A4DD2C2B0}" dt="2022-11-22T02:57:01.077" v="16"/>
          <ac:picMkLst>
            <pc:docMk/>
            <pc:sldMk cId="2353935016" sldId="1066"/>
            <ac:picMk id="8" creationId="{90CF93EA-A260-9DAF-BFEE-9384D6808DE5}"/>
          </ac:picMkLst>
        </pc:picChg>
      </pc:sldChg>
    </pc:docChg>
  </pc:docChgLst>
  <pc:docChgLst>
    <pc:chgData name="Guest User" providerId="Windows Live" clId="Web-{90071865-5D3F-471B-B4C6-3E9E4CC50601}"/>
    <pc:docChg chg="addSld modSld sldOrd">
      <pc:chgData name="Guest User" userId="" providerId="Windows Live" clId="Web-{90071865-5D3F-471B-B4C6-3E9E4CC50601}" dt="2022-11-21T21:52:11.737" v="870"/>
      <pc:docMkLst>
        <pc:docMk/>
      </pc:docMkLst>
      <pc:sldChg chg="addSp modSp">
        <pc:chgData name="Guest User" userId="" providerId="Windows Live" clId="Web-{90071865-5D3F-471B-B4C6-3E9E4CC50601}" dt="2022-11-21T20:43:19.041" v="495" actId="1076"/>
        <pc:sldMkLst>
          <pc:docMk/>
          <pc:sldMk cId="889293642" sldId="768"/>
        </pc:sldMkLst>
        <pc:spChg chg="add mod">
          <ac:chgData name="Guest User" userId="" providerId="Windows Live" clId="Web-{90071865-5D3F-471B-B4C6-3E9E4CC50601}" dt="2022-11-21T20:43:19.041" v="495" actId="1076"/>
          <ac:spMkLst>
            <pc:docMk/>
            <pc:sldMk cId="889293642" sldId="768"/>
            <ac:spMk id="6" creationId="{577FB5D8-52DF-DAD5-FFCF-671DB60C2E78}"/>
          </ac:spMkLst>
        </pc:spChg>
        <pc:spChg chg="mod">
          <ac:chgData name="Guest User" userId="" providerId="Windows Live" clId="Web-{90071865-5D3F-471B-B4C6-3E9E4CC50601}" dt="2022-11-21T20:42:54.447" v="493" actId="14100"/>
          <ac:spMkLst>
            <pc:docMk/>
            <pc:sldMk cId="889293642" sldId="768"/>
            <ac:spMk id="6147" creationId="{00000000-0000-0000-0000-000000000000}"/>
          </ac:spMkLst>
        </pc:spChg>
        <pc:picChg chg="add mod ord">
          <ac:chgData name="Guest User" userId="" providerId="Windows Live" clId="Web-{90071865-5D3F-471B-B4C6-3E9E4CC50601}" dt="2022-11-21T20:42:30.712" v="490" actId="1076"/>
          <ac:picMkLst>
            <pc:docMk/>
            <pc:sldMk cId="889293642" sldId="768"/>
            <ac:picMk id="5" creationId="{C36D163E-702C-0DA4-FA32-00131E9F91E0}"/>
          </ac:picMkLst>
        </pc:picChg>
      </pc:sldChg>
      <pc:sldChg chg="modSp">
        <pc:chgData name="Guest User" userId="" providerId="Windows Live" clId="Web-{90071865-5D3F-471B-B4C6-3E9E4CC50601}" dt="2022-11-21T20:35:12.496" v="436" actId="20577"/>
        <pc:sldMkLst>
          <pc:docMk/>
          <pc:sldMk cId="650060059" sldId="769"/>
        </pc:sldMkLst>
        <pc:spChg chg="mod">
          <ac:chgData name="Guest User" userId="" providerId="Windows Live" clId="Web-{90071865-5D3F-471B-B4C6-3E9E4CC50601}" dt="2022-11-21T20:35:12.496" v="436" actId="20577"/>
          <ac:spMkLst>
            <pc:docMk/>
            <pc:sldMk cId="650060059" sldId="769"/>
            <ac:spMk id="6147" creationId="{00000000-0000-0000-0000-000000000000}"/>
          </ac:spMkLst>
        </pc:spChg>
      </pc:sldChg>
      <pc:sldChg chg="addSp delSp modSp new mod setBg">
        <pc:chgData name="Guest User" userId="" providerId="Windows Live" clId="Web-{90071865-5D3F-471B-B4C6-3E9E4CC50601}" dt="2022-11-21T20:36:25.357" v="439"/>
        <pc:sldMkLst>
          <pc:docMk/>
          <pc:sldMk cId="4129468607" sldId="1060"/>
        </pc:sldMkLst>
        <pc:spChg chg="del">
          <ac:chgData name="Guest User" userId="" providerId="Windows Live" clId="Web-{90071865-5D3F-471B-B4C6-3E9E4CC50601}" dt="2022-11-21T19:58:42.571" v="6"/>
          <ac:spMkLst>
            <pc:docMk/>
            <pc:sldMk cId="4129468607" sldId="1060"/>
            <ac:spMk id="3" creationId="{24032CDC-AB21-8B5D-7265-31E8A18EAFBF}"/>
          </ac:spMkLst>
        </pc:spChg>
        <pc:picChg chg="add mod ord">
          <ac:chgData name="Guest User" userId="" providerId="Windows Live" clId="Web-{90071865-5D3F-471B-B4C6-3E9E4CC50601}" dt="2022-11-21T19:58:55.102" v="8" actId="1076"/>
          <ac:picMkLst>
            <pc:docMk/>
            <pc:sldMk cId="4129468607" sldId="1060"/>
            <ac:picMk id="7" creationId="{ACB1FECB-C363-43A4-9AF8-5B618404FE44}"/>
          </ac:picMkLst>
        </pc:picChg>
        <pc:picChg chg="add mod">
          <ac:chgData name="Guest User" userId="" providerId="Windows Live" clId="Web-{90071865-5D3F-471B-B4C6-3E9E4CC50601}" dt="2022-11-21T19:59:10.369" v="11" actId="1076"/>
          <ac:picMkLst>
            <pc:docMk/>
            <pc:sldMk cId="4129468607" sldId="1060"/>
            <ac:picMk id="8" creationId="{72D0A9A6-E422-3959-5C68-8C67B4BAFD56}"/>
          </ac:picMkLst>
        </pc:picChg>
        <pc:picChg chg="add mod">
          <ac:chgData name="Guest User" userId="" providerId="Windows Live" clId="Web-{90071865-5D3F-471B-B4C6-3E9E4CC50601}" dt="2022-11-21T20:07:33.055" v="57" actId="14100"/>
          <ac:picMkLst>
            <pc:docMk/>
            <pc:sldMk cId="4129468607" sldId="1060"/>
            <ac:picMk id="9" creationId="{DCD595D0-8185-8895-C29C-9C1CD1B51615}"/>
          </ac:picMkLst>
        </pc:picChg>
        <pc:picChg chg="add del mod">
          <ac:chgData name="Guest User" userId="" providerId="Windows Live" clId="Web-{90071865-5D3F-471B-B4C6-3E9E4CC50601}" dt="2022-11-21T20:36:25.357" v="439"/>
          <ac:picMkLst>
            <pc:docMk/>
            <pc:sldMk cId="4129468607" sldId="1060"/>
            <ac:picMk id="10" creationId="{5EC9CD53-D774-6ED1-F497-25E3A33C2BD8}"/>
          </ac:picMkLst>
        </pc:picChg>
      </pc:sldChg>
      <pc:sldChg chg="addSp delSp modSp new">
        <pc:chgData name="Guest User" userId="" providerId="Windows Live" clId="Web-{90071865-5D3F-471B-B4C6-3E9E4CC50601}" dt="2022-11-21T20:02:21.421" v="39"/>
        <pc:sldMkLst>
          <pc:docMk/>
          <pc:sldMk cId="293239488" sldId="1061"/>
        </pc:sldMkLst>
        <pc:spChg chg="del">
          <ac:chgData name="Guest User" userId="" providerId="Windows Live" clId="Web-{90071865-5D3F-471B-B4C6-3E9E4CC50601}" dt="2022-11-21T20:00:35.980" v="16"/>
          <ac:spMkLst>
            <pc:docMk/>
            <pc:sldMk cId="293239488" sldId="1061"/>
            <ac:spMk id="3" creationId="{B2A45365-BAC8-C1D8-D474-7ED60CDBD576}"/>
          </ac:spMkLst>
        </pc:spChg>
        <pc:picChg chg="add mod ord">
          <ac:chgData name="Guest User" userId="" providerId="Windows Live" clId="Web-{90071865-5D3F-471B-B4C6-3E9E4CC50601}" dt="2022-11-21T20:00:35.980" v="16"/>
          <ac:picMkLst>
            <pc:docMk/>
            <pc:sldMk cId="293239488" sldId="1061"/>
            <ac:picMk id="7" creationId="{3693599B-1FD9-9A3E-8FC7-4C569CA1CBE5}"/>
          </ac:picMkLst>
        </pc:picChg>
        <pc:picChg chg="add del mod">
          <ac:chgData name="Guest User" userId="" providerId="Windows Live" clId="Web-{90071865-5D3F-471B-B4C6-3E9E4CC50601}" dt="2022-11-21T20:02:21.421" v="39"/>
          <ac:picMkLst>
            <pc:docMk/>
            <pc:sldMk cId="293239488" sldId="1061"/>
            <ac:picMk id="8" creationId="{033739BE-3E12-AA2F-145C-594C4B1135FF}"/>
          </ac:picMkLst>
        </pc:picChg>
        <pc:picChg chg="add mod">
          <ac:chgData name="Guest User" userId="" providerId="Windows Live" clId="Web-{90071865-5D3F-471B-B4C6-3E9E4CC50601}" dt="2022-11-21T20:01:05.747" v="28" actId="1076"/>
          <ac:picMkLst>
            <pc:docMk/>
            <pc:sldMk cId="293239488" sldId="1061"/>
            <ac:picMk id="9" creationId="{ACC1135E-4E7F-3AB7-B2B1-97730CB65D49}"/>
          </ac:picMkLst>
        </pc:picChg>
        <pc:picChg chg="add del mod">
          <ac:chgData name="Guest User" userId="" providerId="Windows Live" clId="Web-{90071865-5D3F-471B-B4C6-3E9E4CC50601}" dt="2022-11-21T20:02:21.421" v="38"/>
          <ac:picMkLst>
            <pc:docMk/>
            <pc:sldMk cId="293239488" sldId="1061"/>
            <ac:picMk id="10" creationId="{097D942F-D2EC-2C96-1C60-7AD5D37ADF62}"/>
          </ac:picMkLst>
        </pc:picChg>
        <pc:picChg chg="add mod">
          <ac:chgData name="Guest User" userId="" providerId="Windows Live" clId="Web-{90071865-5D3F-471B-B4C6-3E9E4CC50601}" dt="2022-11-21T20:01:02.794" v="26" actId="1076"/>
          <ac:picMkLst>
            <pc:docMk/>
            <pc:sldMk cId="293239488" sldId="1061"/>
            <ac:picMk id="11" creationId="{7722AB8E-3DBD-EEAB-7E84-F0BEE16E55DB}"/>
          </ac:picMkLst>
        </pc:picChg>
        <pc:picChg chg="add del mod">
          <ac:chgData name="Guest User" userId="" providerId="Windows Live" clId="Web-{90071865-5D3F-471B-B4C6-3E9E4CC50601}" dt="2022-11-21T20:02:21.421" v="37"/>
          <ac:picMkLst>
            <pc:docMk/>
            <pc:sldMk cId="293239488" sldId="1061"/>
            <ac:picMk id="12" creationId="{41C29183-CF9A-6914-C3CE-6052D8F4B2FC}"/>
          </ac:picMkLst>
        </pc:picChg>
        <pc:picChg chg="add del mod">
          <ac:chgData name="Guest User" userId="" providerId="Windows Live" clId="Web-{90071865-5D3F-471B-B4C6-3E9E4CC50601}" dt="2022-11-21T20:02:21.421" v="36"/>
          <ac:picMkLst>
            <pc:docMk/>
            <pc:sldMk cId="293239488" sldId="1061"/>
            <ac:picMk id="13" creationId="{996BDE46-A959-CEDB-CEF4-D1A29107E527}"/>
          </ac:picMkLst>
        </pc:picChg>
      </pc:sldChg>
      <pc:sldChg chg="addSp delSp modSp new">
        <pc:chgData name="Guest User" userId="" providerId="Windows Live" clId="Web-{90071865-5D3F-471B-B4C6-3E9E4CC50601}" dt="2022-11-21T20:02:14.921" v="34"/>
        <pc:sldMkLst>
          <pc:docMk/>
          <pc:sldMk cId="3043122207" sldId="1062"/>
        </pc:sldMkLst>
        <pc:spChg chg="del">
          <ac:chgData name="Guest User" userId="" providerId="Windows Live" clId="Web-{90071865-5D3F-471B-B4C6-3E9E4CC50601}" dt="2022-11-21T20:01:24.466" v="30"/>
          <ac:spMkLst>
            <pc:docMk/>
            <pc:sldMk cId="3043122207" sldId="1062"/>
            <ac:spMk id="3" creationId="{78F97D72-273F-F1B3-5635-01B2ABFEC00B}"/>
          </ac:spMkLst>
        </pc:spChg>
        <pc:picChg chg="add mod ord">
          <ac:chgData name="Guest User" userId="" providerId="Windows Live" clId="Web-{90071865-5D3F-471B-B4C6-3E9E4CC50601}" dt="2022-11-21T20:01:24.466" v="30"/>
          <ac:picMkLst>
            <pc:docMk/>
            <pc:sldMk cId="3043122207" sldId="1062"/>
            <ac:picMk id="7" creationId="{AAA70948-4078-0BE3-9483-862B817AC08C}"/>
          </ac:picMkLst>
        </pc:picChg>
        <pc:picChg chg="add del mod">
          <ac:chgData name="Guest User" userId="" providerId="Windows Live" clId="Web-{90071865-5D3F-471B-B4C6-3E9E4CC50601}" dt="2022-11-21T20:02:14.921" v="34"/>
          <ac:picMkLst>
            <pc:docMk/>
            <pc:sldMk cId="3043122207" sldId="1062"/>
            <ac:picMk id="8" creationId="{B76A3036-E58C-656C-0CB2-B56BFE1176D1}"/>
          </ac:picMkLst>
        </pc:picChg>
      </pc:sldChg>
      <pc:sldChg chg="addSp delSp modSp new">
        <pc:chgData name="Guest User" userId="" providerId="Windows Live" clId="Web-{90071865-5D3F-471B-B4C6-3E9E4CC50601}" dt="2022-11-21T20:02:39.484" v="56" actId="1076"/>
        <pc:sldMkLst>
          <pc:docMk/>
          <pc:sldMk cId="3295003371" sldId="1063"/>
        </pc:sldMkLst>
        <pc:spChg chg="del">
          <ac:chgData name="Guest User" userId="" providerId="Windows Live" clId="Web-{90071865-5D3F-471B-B4C6-3E9E4CC50601}" dt="2022-11-21T20:02:16.905" v="35"/>
          <ac:spMkLst>
            <pc:docMk/>
            <pc:sldMk cId="3295003371" sldId="1063"/>
            <ac:spMk id="3" creationId="{43BC4E68-2219-18A0-9B96-6AAA989B91D0}"/>
          </ac:spMkLst>
        </pc:spChg>
        <pc:picChg chg="add mod ord">
          <ac:chgData name="Guest User" userId="" providerId="Windows Live" clId="Web-{90071865-5D3F-471B-B4C6-3E9E4CC50601}" dt="2022-11-21T20:02:16.905" v="35"/>
          <ac:picMkLst>
            <pc:docMk/>
            <pc:sldMk cId="3295003371" sldId="1063"/>
            <ac:picMk id="7" creationId="{40943BB7-45CD-0285-02EE-366BDC2654D7}"/>
          </ac:picMkLst>
        </pc:picChg>
        <pc:picChg chg="add mod">
          <ac:chgData name="Guest User" userId="" providerId="Windows Live" clId="Web-{90071865-5D3F-471B-B4C6-3E9E4CC50601}" dt="2022-11-21T20:02:37.828" v="55" actId="1076"/>
          <ac:picMkLst>
            <pc:docMk/>
            <pc:sldMk cId="3295003371" sldId="1063"/>
            <ac:picMk id="8" creationId="{DD437B37-015C-ECE4-2BFA-94C035A40125}"/>
          </ac:picMkLst>
        </pc:picChg>
        <pc:picChg chg="add mod">
          <ac:chgData name="Guest User" userId="" providerId="Windows Live" clId="Web-{90071865-5D3F-471B-B4C6-3E9E4CC50601}" dt="2022-11-21T20:02:35.547" v="54" actId="1076"/>
          <ac:picMkLst>
            <pc:docMk/>
            <pc:sldMk cId="3295003371" sldId="1063"/>
            <ac:picMk id="9" creationId="{E62172AF-7C21-A44D-AC5E-1274D6367245}"/>
          </ac:picMkLst>
        </pc:picChg>
        <pc:picChg chg="add mod">
          <ac:chgData name="Guest User" userId="" providerId="Windows Live" clId="Web-{90071865-5D3F-471B-B4C6-3E9E4CC50601}" dt="2022-11-21T20:02:39.484" v="56" actId="1076"/>
          <ac:picMkLst>
            <pc:docMk/>
            <pc:sldMk cId="3295003371" sldId="1063"/>
            <ac:picMk id="10" creationId="{902BC95F-65AD-0B34-35A1-613ADACBEEBC}"/>
          </ac:picMkLst>
        </pc:picChg>
        <pc:picChg chg="add mod">
          <ac:chgData name="Guest User" userId="" providerId="Windows Live" clId="Web-{90071865-5D3F-471B-B4C6-3E9E4CC50601}" dt="2022-11-21T20:02:32.421" v="52" actId="1076"/>
          <ac:picMkLst>
            <pc:docMk/>
            <pc:sldMk cId="3295003371" sldId="1063"/>
            <ac:picMk id="11" creationId="{D2907E07-AFB4-76C2-EE57-0EF0CC88D051}"/>
          </ac:picMkLst>
        </pc:picChg>
      </pc:sldChg>
      <pc:sldChg chg="addSp delSp modSp new ord">
        <pc:chgData name="Guest User" userId="" providerId="Windows Live" clId="Web-{90071865-5D3F-471B-B4C6-3E9E4CC50601}" dt="2022-11-21T21:52:11.737" v="870"/>
        <pc:sldMkLst>
          <pc:docMk/>
          <pc:sldMk cId="1503343728" sldId="1064"/>
        </pc:sldMkLst>
        <pc:spChg chg="del">
          <ac:chgData name="Guest User" userId="" providerId="Windows Live" clId="Web-{90071865-5D3F-471B-B4C6-3E9E4CC50601}" dt="2022-11-21T20:51:40.775" v="498"/>
          <ac:spMkLst>
            <pc:docMk/>
            <pc:sldMk cId="1503343728" sldId="1064"/>
            <ac:spMk id="2" creationId="{C3807A2A-5EE3-CCB9-A8F9-D72874561015}"/>
          </ac:spMkLst>
        </pc:spChg>
        <pc:spChg chg="add del">
          <ac:chgData name="Guest User" userId="" providerId="Windows Live" clId="Web-{90071865-5D3F-471B-B4C6-3E9E4CC50601}" dt="2022-11-21T21:29:40.506" v="506"/>
          <ac:spMkLst>
            <pc:docMk/>
            <pc:sldMk cId="1503343728" sldId="1064"/>
            <ac:spMk id="3" creationId="{69570609-3C98-A1CB-C4BC-C94E8DDDCF26}"/>
          </ac:spMkLst>
        </pc:spChg>
        <pc:spChg chg="add mod">
          <ac:chgData name="Guest User" userId="" providerId="Windows Live" clId="Web-{90071865-5D3F-471B-B4C6-3E9E4CC50601}" dt="2022-11-21T21:44:39.332" v="652" actId="20577"/>
          <ac:spMkLst>
            <pc:docMk/>
            <pc:sldMk cId="1503343728" sldId="1064"/>
            <ac:spMk id="8" creationId="{F2CE76F0-C84E-4749-4E8E-DCDD1B3489BF}"/>
          </ac:spMkLst>
        </pc:spChg>
        <pc:spChg chg="add mod">
          <ac:chgData name="Guest User" userId="" providerId="Windows Live" clId="Web-{90071865-5D3F-471B-B4C6-3E9E4CC50601}" dt="2022-11-21T21:51:36.330" v="869" actId="20577"/>
          <ac:spMkLst>
            <pc:docMk/>
            <pc:sldMk cId="1503343728" sldId="1064"/>
            <ac:spMk id="9" creationId="{2C27CD85-FC92-FBA4-4512-41A3DA5C5243}"/>
          </ac:spMkLst>
        </pc:spChg>
        <pc:spChg chg="add mod">
          <ac:chgData name="Guest User" userId="" providerId="Windows Live" clId="Web-{90071865-5D3F-471B-B4C6-3E9E4CC50601}" dt="2022-11-21T21:50:44.250" v="827" actId="20577"/>
          <ac:spMkLst>
            <pc:docMk/>
            <pc:sldMk cId="1503343728" sldId="1064"/>
            <ac:spMk id="10" creationId="{A46DEBEB-B7BE-7E2E-9D21-F67306B282E9}"/>
          </ac:spMkLst>
        </pc:spChg>
        <pc:picChg chg="add del mod ord">
          <ac:chgData name="Guest User" userId="" providerId="Windows Live" clId="Web-{90071865-5D3F-471B-B4C6-3E9E4CC50601}" dt="2022-11-21T21:28:26.113" v="505"/>
          <ac:picMkLst>
            <pc:docMk/>
            <pc:sldMk cId="1503343728" sldId="1064"/>
            <ac:picMk id="2" creationId="{0BBD11A8-9052-1FD6-B68E-0515746FA5DC}"/>
          </ac:picMkLst>
        </pc:picChg>
        <pc:picChg chg="add mod ord">
          <ac:chgData name="Guest User" userId="" providerId="Windows Live" clId="Web-{90071865-5D3F-471B-B4C6-3E9E4CC50601}" dt="2022-11-21T21:29:48.037" v="508" actId="1076"/>
          <ac:picMkLst>
            <pc:docMk/>
            <pc:sldMk cId="1503343728" sldId="1064"/>
            <ac:picMk id="7" creationId="{B5F969A3-25C1-1A43-5F5D-4953C056AC28}"/>
          </ac:picMkLst>
        </pc:picChg>
      </pc:sldChg>
    </pc:docChg>
  </pc:docChgLst>
  <pc:docChgLst>
    <pc:chgData name="Guest User" providerId="Windows Live" clId="Web-{E0DF3849-A986-483E-84A2-2BB9544BF4E4}"/>
    <pc:docChg chg="modSld">
      <pc:chgData name="Guest User" userId="" providerId="Windows Live" clId="Web-{E0DF3849-A986-483E-84A2-2BB9544BF4E4}" dt="2022-11-21T21:44:45.786" v="204" actId="20577"/>
      <pc:docMkLst>
        <pc:docMk/>
      </pc:docMkLst>
      <pc:sldChg chg="modSp">
        <pc:chgData name="Guest User" userId="" providerId="Windows Live" clId="Web-{E0DF3849-A986-483E-84A2-2BB9544BF4E4}" dt="2022-11-21T21:35:39.348" v="144" actId="20577"/>
        <pc:sldMkLst>
          <pc:docMk/>
          <pc:sldMk cId="3598081271" sldId="771"/>
        </pc:sldMkLst>
        <pc:spChg chg="mod">
          <ac:chgData name="Guest User" userId="" providerId="Windows Live" clId="Web-{E0DF3849-A986-483E-84A2-2BB9544BF4E4}" dt="2022-11-21T21:35:39.348" v="144" actId="20577"/>
          <ac:spMkLst>
            <pc:docMk/>
            <pc:sldMk cId="3598081271" sldId="771"/>
            <ac:spMk id="6147" creationId="{00000000-0000-0000-0000-000000000000}"/>
          </ac:spMkLst>
        </pc:spChg>
      </pc:sldChg>
      <pc:sldChg chg="modSp">
        <pc:chgData name="Guest User" userId="" providerId="Windows Live" clId="Web-{E0DF3849-A986-483E-84A2-2BB9544BF4E4}" dt="2022-11-21T21:44:45.786" v="204" actId="20577"/>
        <pc:sldMkLst>
          <pc:docMk/>
          <pc:sldMk cId="809899994" sldId="773"/>
        </pc:sldMkLst>
        <pc:spChg chg="mod">
          <ac:chgData name="Guest User" userId="" providerId="Windows Live" clId="Web-{E0DF3849-A986-483E-84A2-2BB9544BF4E4}" dt="2022-11-21T21:44:45.786" v="204" actId="20577"/>
          <ac:spMkLst>
            <pc:docMk/>
            <pc:sldMk cId="809899994" sldId="773"/>
            <ac:spMk id="6147" creationId="{00000000-0000-0000-0000-000000000000}"/>
          </ac:spMkLst>
        </pc:spChg>
      </pc:sldChg>
      <pc:sldChg chg="modSp">
        <pc:chgData name="Guest User" userId="" providerId="Windows Live" clId="Web-{E0DF3849-A986-483E-84A2-2BB9544BF4E4}" dt="2022-11-21T21:32:25.935" v="1" actId="20577"/>
        <pc:sldMkLst>
          <pc:docMk/>
          <pc:sldMk cId="2177300175" sldId="1057"/>
        </pc:sldMkLst>
        <pc:spChg chg="mod">
          <ac:chgData name="Guest User" userId="" providerId="Windows Live" clId="Web-{E0DF3849-A986-483E-84A2-2BB9544BF4E4}" dt="2022-11-21T21:32:25.935" v="1" actId="20577"/>
          <ac:spMkLst>
            <pc:docMk/>
            <pc:sldMk cId="2177300175" sldId="1057"/>
            <ac:spMk id="12" creationId="{4304F60F-2292-4FEF-BC5E-2B0842771C2B}"/>
          </ac:spMkLst>
        </pc:spChg>
      </pc:sldChg>
      <pc:sldChg chg="modSp">
        <pc:chgData name="Guest User" userId="" providerId="Windows Live" clId="Web-{E0DF3849-A986-483E-84A2-2BB9544BF4E4}" dt="2022-11-21T21:34:27.517" v="47" actId="20577"/>
        <pc:sldMkLst>
          <pc:docMk/>
          <pc:sldMk cId="586317144" sldId="1058"/>
        </pc:sldMkLst>
        <pc:spChg chg="mod">
          <ac:chgData name="Guest User" userId="" providerId="Windows Live" clId="Web-{E0DF3849-A986-483E-84A2-2BB9544BF4E4}" dt="2022-11-21T21:34:27.517" v="47" actId="20577"/>
          <ac:spMkLst>
            <pc:docMk/>
            <pc:sldMk cId="586317144" sldId="1058"/>
            <ac:spMk id="6147" creationId="{00000000-0000-0000-0000-000000000000}"/>
          </ac:spMkLst>
        </pc:spChg>
      </pc:sldChg>
    </pc:docChg>
  </pc:docChgLst>
  <pc:docChgLst>
    <pc:chgData name="Guest User" providerId="Windows Live" clId="Web-{FF211BFD-21B1-4142-AD7F-540CAE5DE44A}"/>
    <pc:docChg chg="modSld sldOrd">
      <pc:chgData name="Guest User" userId="" providerId="Windows Live" clId="Web-{FF211BFD-21B1-4142-AD7F-540CAE5DE44A}" dt="2022-11-21T21:10:02.728" v="706" actId="20577"/>
      <pc:docMkLst>
        <pc:docMk/>
      </pc:docMkLst>
      <pc:sldChg chg="modSp">
        <pc:chgData name="Guest User" userId="" providerId="Windows Live" clId="Web-{FF211BFD-21B1-4142-AD7F-540CAE5DE44A}" dt="2022-11-21T20:00:02.472" v="76" actId="20577"/>
        <pc:sldMkLst>
          <pc:docMk/>
          <pc:sldMk cId="889293642" sldId="768"/>
        </pc:sldMkLst>
        <pc:spChg chg="mod">
          <ac:chgData name="Guest User" userId="" providerId="Windows Live" clId="Web-{FF211BFD-21B1-4142-AD7F-540CAE5DE44A}" dt="2022-11-21T20:00:02.472" v="76" actId="20577"/>
          <ac:spMkLst>
            <pc:docMk/>
            <pc:sldMk cId="889293642" sldId="768"/>
            <ac:spMk id="6147" creationId="{00000000-0000-0000-0000-000000000000}"/>
          </ac:spMkLst>
        </pc:spChg>
      </pc:sldChg>
      <pc:sldChg chg="modSp">
        <pc:chgData name="Guest User" userId="" providerId="Windows Live" clId="Web-{FF211BFD-21B1-4142-AD7F-540CAE5DE44A}" dt="2022-11-21T21:10:02.728" v="706" actId="20577"/>
        <pc:sldMkLst>
          <pc:docMk/>
          <pc:sldMk cId="650060059" sldId="769"/>
        </pc:sldMkLst>
        <pc:spChg chg="mod">
          <ac:chgData name="Guest User" userId="" providerId="Windows Live" clId="Web-{FF211BFD-21B1-4142-AD7F-540CAE5DE44A}" dt="2022-11-21T21:10:02.728" v="706" actId="20577"/>
          <ac:spMkLst>
            <pc:docMk/>
            <pc:sldMk cId="650060059" sldId="769"/>
            <ac:spMk id="6147" creationId="{00000000-0000-0000-0000-000000000000}"/>
          </ac:spMkLst>
        </pc:spChg>
      </pc:sldChg>
      <pc:sldChg chg="addSp modSp">
        <pc:chgData name="Guest User" userId="" providerId="Windows Live" clId="Web-{FF211BFD-21B1-4142-AD7F-540CAE5DE44A}" dt="2022-11-21T21:00:08.727" v="639" actId="20577"/>
        <pc:sldMkLst>
          <pc:docMk/>
          <pc:sldMk cId="632209005" sldId="770"/>
        </pc:sldMkLst>
        <pc:spChg chg="mod">
          <ac:chgData name="Guest User" userId="" providerId="Windows Live" clId="Web-{FF211BFD-21B1-4142-AD7F-540CAE5DE44A}" dt="2022-11-21T21:00:08.727" v="639" actId="20577"/>
          <ac:spMkLst>
            <pc:docMk/>
            <pc:sldMk cId="632209005" sldId="770"/>
            <ac:spMk id="6147" creationId="{00000000-0000-0000-0000-000000000000}"/>
          </ac:spMkLst>
        </pc:spChg>
        <pc:picChg chg="add mod">
          <ac:chgData name="Guest User" userId="" providerId="Windows Live" clId="Web-{FF211BFD-21B1-4142-AD7F-540CAE5DE44A}" dt="2022-11-21T20:58:31.943" v="600" actId="1076"/>
          <ac:picMkLst>
            <pc:docMk/>
            <pc:sldMk cId="632209005" sldId="770"/>
            <ac:picMk id="5" creationId="{6341BB08-AB53-4E20-657D-1F77887F090F}"/>
          </ac:picMkLst>
        </pc:picChg>
        <pc:picChg chg="add mod">
          <ac:chgData name="Guest User" userId="" providerId="Windows Live" clId="Web-{FF211BFD-21B1-4142-AD7F-540CAE5DE44A}" dt="2022-11-21T20:58:34.474" v="601" actId="1076"/>
          <ac:picMkLst>
            <pc:docMk/>
            <pc:sldMk cId="632209005" sldId="770"/>
            <ac:picMk id="6" creationId="{06143B3A-CC41-892B-3100-52671CB40CBA}"/>
          </ac:picMkLst>
        </pc:picChg>
      </pc:sldChg>
      <pc:sldChg chg="ord">
        <pc:chgData name="Guest User" userId="" providerId="Windows Live" clId="Web-{FF211BFD-21B1-4142-AD7F-540CAE5DE44A}" dt="2022-11-21T20:30:40.956" v="145"/>
        <pc:sldMkLst>
          <pc:docMk/>
          <pc:sldMk cId="586317144" sldId="1058"/>
        </pc:sldMkLst>
      </pc:sldChg>
      <pc:sldChg chg="modSp">
        <pc:chgData name="Guest User" userId="" providerId="Windows Live" clId="Web-{FF211BFD-21B1-4142-AD7F-540CAE5DE44A}" dt="2022-11-21T20:46:50.422" v="321" actId="20577"/>
        <pc:sldMkLst>
          <pc:docMk/>
          <pc:sldMk cId="3327014771" sldId="1059"/>
        </pc:sldMkLst>
        <pc:spChg chg="mod">
          <ac:chgData name="Guest User" userId="" providerId="Windows Live" clId="Web-{FF211BFD-21B1-4142-AD7F-540CAE5DE44A}" dt="2022-11-21T20:46:50.422" v="321" actId="20577"/>
          <ac:spMkLst>
            <pc:docMk/>
            <pc:sldMk cId="3327014771" sldId="1059"/>
            <ac:spMk id="6147" creationId="{00000000-0000-0000-0000-000000000000}"/>
          </ac:spMkLst>
        </pc:spChg>
      </pc:sldChg>
      <pc:sldChg chg="modSp">
        <pc:chgData name="Guest User" userId="" providerId="Windows Live" clId="Web-{FF211BFD-21B1-4142-AD7F-540CAE5DE44A}" dt="2022-11-21T20:29:19.016" v="144" actId="14100"/>
        <pc:sldMkLst>
          <pc:docMk/>
          <pc:sldMk cId="4129468607" sldId="1060"/>
        </pc:sldMkLst>
        <pc:spChg chg="mod">
          <ac:chgData name="Guest User" userId="" providerId="Windows Live" clId="Web-{FF211BFD-21B1-4142-AD7F-540CAE5DE44A}" dt="2022-11-21T19:59:38.815" v="71" actId="20577"/>
          <ac:spMkLst>
            <pc:docMk/>
            <pc:sldMk cId="4129468607" sldId="1060"/>
            <ac:spMk id="5" creationId="{3841B888-3A1D-FEA6-D5FE-E25B5BB0F2DB}"/>
          </ac:spMkLst>
        </pc:spChg>
        <pc:picChg chg="mod">
          <ac:chgData name="Guest User" userId="" providerId="Windows Live" clId="Web-{FF211BFD-21B1-4142-AD7F-540CAE5DE44A}" dt="2022-11-21T20:01:17.990" v="85" actId="1076"/>
          <ac:picMkLst>
            <pc:docMk/>
            <pc:sldMk cId="4129468607" sldId="1060"/>
            <ac:picMk id="7" creationId="{ACB1FECB-C363-43A4-9AF8-5B618404FE44}"/>
          </ac:picMkLst>
        </pc:picChg>
        <pc:picChg chg="mod">
          <ac:chgData name="Guest User" userId="" providerId="Windows Live" clId="Web-{FF211BFD-21B1-4142-AD7F-540CAE5DE44A}" dt="2022-11-21T20:01:16.271" v="84" actId="1076"/>
          <ac:picMkLst>
            <pc:docMk/>
            <pc:sldMk cId="4129468607" sldId="1060"/>
            <ac:picMk id="8" creationId="{72D0A9A6-E422-3959-5C68-8C67B4BAFD56}"/>
          </ac:picMkLst>
        </pc:picChg>
        <pc:picChg chg="mod">
          <ac:chgData name="Guest User" userId="" providerId="Windows Live" clId="Web-{FF211BFD-21B1-4142-AD7F-540CAE5DE44A}" dt="2022-11-21T20:01:04.396" v="80" actId="14100"/>
          <ac:picMkLst>
            <pc:docMk/>
            <pc:sldMk cId="4129468607" sldId="1060"/>
            <ac:picMk id="9" creationId="{DCD595D0-8185-8895-C29C-9C1CD1B51615}"/>
          </ac:picMkLst>
        </pc:picChg>
        <pc:picChg chg="mod">
          <ac:chgData name="Guest User" userId="" providerId="Windows Live" clId="Web-{FF211BFD-21B1-4142-AD7F-540CAE5DE44A}" dt="2022-11-21T20:29:19.016" v="144" actId="14100"/>
          <ac:picMkLst>
            <pc:docMk/>
            <pc:sldMk cId="4129468607" sldId="1060"/>
            <ac:picMk id="10" creationId="{5EC9CD53-D774-6ED1-F497-25E3A33C2BD8}"/>
          </ac:picMkLst>
        </pc:picChg>
      </pc:sldChg>
      <pc:sldChg chg="delSp modSp">
        <pc:chgData name="Guest User" userId="" providerId="Windows Live" clId="Web-{FF211BFD-21B1-4142-AD7F-540CAE5DE44A}" dt="2022-11-21T20:04:49.810" v="134" actId="20577"/>
        <pc:sldMkLst>
          <pc:docMk/>
          <pc:sldMk cId="293239488" sldId="1061"/>
        </pc:sldMkLst>
        <pc:spChg chg="mod">
          <ac:chgData name="Guest User" userId="" providerId="Windows Live" clId="Web-{FF211BFD-21B1-4142-AD7F-540CAE5DE44A}" dt="2022-11-21T20:04:49.810" v="134" actId="20577"/>
          <ac:spMkLst>
            <pc:docMk/>
            <pc:sldMk cId="293239488" sldId="1061"/>
            <ac:spMk id="2" creationId="{7FE2F369-C5DF-0174-9BC1-59472666FE17}"/>
          </ac:spMkLst>
        </pc:spChg>
        <pc:picChg chg="mod">
          <ac:chgData name="Guest User" userId="" providerId="Windows Live" clId="Web-{FF211BFD-21B1-4142-AD7F-540CAE5DE44A}" dt="2022-11-21T20:02:07.023" v="101" actId="1076"/>
          <ac:picMkLst>
            <pc:docMk/>
            <pc:sldMk cId="293239488" sldId="1061"/>
            <ac:picMk id="8" creationId="{033739BE-3E12-AA2F-145C-594C4B1135FF}"/>
          </ac:picMkLst>
        </pc:picChg>
        <pc:picChg chg="del">
          <ac:chgData name="Guest User" userId="" providerId="Windows Live" clId="Web-{FF211BFD-21B1-4142-AD7F-540CAE5DE44A}" dt="2022-11-21T20:01:56.538" v="97"/>
          <ac:picMkLst>
            <pc:docMk/>
            <pc:sldMk cId="293239488" sldId="1061"/>
            <ac:picMk id="9" creationId="{ACC1135E-4E7F-3AB7-B2B1-97730CB65D49}"/>
          </ac:picMkLst>
        </pc:picChg>
        <pc:picChg chg="mod">
          <ac:chgData name="Guest User" userId="" providerId="Windows Live" clId="Web-{FF211BFD-21B1-4142-AD7F-540CAE5DE44A}" dt="2022-11-21T20:02:04.836" v="100" actId="1076"/>
          <ac:picMkLst>
            <pc:docMk/>
            <pc:sldMk cId="293239488" sldId="1061"/>
            <ac:picMk id="10" creationId="{097D942F-D2EC-2C96-1C60-7AD5D37ADF62}"/>
          </ac:picMkLst>
        </pc:picChg>
        <pc:picChg chg="del">
          <ac:chgData name="Guest User" userId="" providerId="Windows Live" clId="Web-{FF211BFD-21B1-4142-AD7F-540CAE5DE44A}" dt="2022-11-21T20:01:59.179" v="98"/>
          <ac:picMkLst>
            <pc:docMk/>
            <pc:sldMk cId="293239488" sldId="1061"/>
            <ac:picMk id="11" creationId="{7722AB8E-3DBD-EEAB-7E84-F0BEE16E55DB}"/>
          </ac:picMkLst>
        </pc:picChg>
        <pc:picChg chg="mod">
          <ac:chgData name="Guest User" userId="" providerId="Windows Live" clId="Web-{FF211BFD-21B1-4142-AD7F-540CAE5DE44A}" dt="2022-11-21T20:01:42.413" v="96" actId="1076"/>
          <ac:picMkLst>
            <pc:docMk/>
            <pc:sldMk cId="293239488" sldId="1061"/>
            <ac:picMk id="12" creationId="{41C29183-CF9A-6914-C3CE-6052D8F4B2FC}"/>
          </ac:picMkLst>
        </pc:picChg>
      </pc:sldChg>
      <pc:sldChg chg="modSp">
        <pc:chgData name="Guest User" userId="" providerId="Windows Live" clId="Web-{FF211BFD-21B1-4142-AD7F-540CAE5DE44A}" dt="2022-11-21T20:04:39.794" v="123" actId="20577"/>
        <pc:sldMkLst>
          <pc:docMk/>
          <pc:sldMk cId="3043122207" sldId="1062"/>
        </pc:sldMkLst>
        <pc:spChg chg="mod">
          <ac:chgData name="Guest User" userId="" providerId="Windows Live" clId="Web-{FF211BFD-21B1-4142-AD7F-540CAE5DE44A}" dt="2022-11-21T20:04:39.794" v="123" actId="20577"/>
          <ac:spMkLst>
            <pc:docMk/>
            <pc:sldMk cId="3043122207" sldId="1062"/>
            <ac:spMk id="2" creationId="{BB4D7139-3484-556B-061F-B587115B1881}"/>
          </ac:spMkLst>
        </pc:spChg>
      </pc:sldChg>
      <pc:sldChg chg="modSp">
        <pc:chgData name="Guest User" userId="" providerId="Windows Live" clId="Web-{FF211BFD-21B1-4142-AD7F-540CAE5DE44A}" dt="2022-11-21T20:04:28.684" v="113" actId="20577"/>
        <pc:sldMkLst>
          <pc:docMk/>
          <pc:sldMk cId="3295003371" sldId="1063"/>
        </pc:sldMkLst>
        <pc:spChg chg="mod">
          <ac:chgData name="Guest User" userId="" providerId="Windows Live" clId="Web-{FF211BFD-21B1-4142-AD7F-540CAE5DE44A}" dt="2022-11-21T20:04:28.684" v="113" actId="20577"/>
          <ac:spMkLst>
            <pc:docMk/>
            <pc:sldMk cId="3295003371" sldId="1063"/>
            <ac:spMk id="2" creationId="{E95F3F39-B53A-E366-9063-E85E307248C5}"/>
          </ac:spMkLst>
        </pc:spChg>
        <pc:picChg chg="mod">
          <ac:chgData name="Guest User" userId="" providerId="Windows Live" clId="Web-{FF211BFD-21B1-4142-AD7F-540CAE5DE44A}" dt="2022-11-21T20:04:21.465" v="102" actId="1076"/>
          <ac:picMkLst>
            <pc:docMk/>
            <pc:sldMk cId="3295003371" sldId="1063"/>
            <ac:picMk id="9" creationId="{E62172AF-7C21-A44D-AC5E-1274D63672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42EE66B-EB79-43AE-86DB-A83283638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C6CCFCD-945B-42DC-B2E3-C7B039321C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8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46243A0-9035-494D-A495-743FCEA61E6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2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9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6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7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0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8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7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9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6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11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82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C37383-7934-4E44-8215-D19AE2F420F9}" type="slidenum">
              <a:rPr lang="en-US" smtClean="0">
                <a:cs typeface="Times New Roman" pitchFamily="18" charset="0"/>
              </a:rPr>
              <a:pPr/>
              <a:t>12</a:t>
            </a:fld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7724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213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&lt;Insert TeamID&gt;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F:\UTA\ITLab\Logos\options\7_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84138"/>
            <a:ext cx="914400" cy="7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01978-9405-4000-9584-DBA715F54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0000" b="36000"/>
          <a:stretch/>
        </p:blipFill>
        <p:spPr>
          <a:xfrm>
            <a:off x="9238" y="0"/>
            <a:ext cx="2464359" cy="8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0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&lt;Insert TeamID&gt;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F:\UTA\ITLab\Logos\options\7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271083"/>
            <a:ext cx="633810" cy="4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iversity of Texas at Arlington - FIRE">
            <a:extLst>
              <a:ext uri="{FF2B5EF4-FFF2-40B4-BE49-F238E27FC236}">
                <a16:creationId xmlns:a16="http://schemas.microsoft.com/office/drawing/2014/main" id="{931CD661-C551-481A-A588-6DFEF9D692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r="58000" b="36000"/>
          <a:stretch/>
        </p:blipFill>
        <p:spPr bwMode="auto">
          <a:xfrm>
            <a:off x="2291569" y="6271083"/>
            <a:ext cx="680231" cy="5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0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&lt;Insert TeamID&gt;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F:\UTA\ITLab\Logos\options\7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271083"/>
            <a:ext cx="633810" cy="4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iversity of Texas at Arlington - FIRE">
            <a:extLst>
              <a:ext uri="{FF2B5EF4-FFF2-40B4-BE49-F238E27FC236}">
                <a16:creationId xmlns:a16="http://schemas.microsoft.com/office/drawing/2014/main" id="{84C38B9D-D918-44E5-AA6F-4B77D1FF92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r="58000" b="36000"/>
          <a:stretch/>
        </p:blipFill>
        <p:spPr bwMode="auto">
          <a:xfrm>
            <a:off x="2291569" y="6271083"/>
            <a:ext cx="680231" cy="5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2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&lt;Insert TeamID&gt;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F:\UTA\ITLab\Logos\options\7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271083"/>
            <a:ext cx="633810" cy="4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ty of Texas at Arlington - FIRE">
            <a:extLst>
              <a:ext uri="{FF2B5EF4-FFF2-40B4-BE49-F238E27FC236}">
                <a16:creationId xmlns:a16="http://schemas.microsoft.com/office/drawing/2014/main" id="{11424CAC-87EC-4195-B472-970B1078F2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r="58000" b="36000"/>
          <a:stretch/>
        </p:blipFill>
        <p:spPr bwMode="auto">
          <a:xfrm>
            <a:off x="2291569" y="6271083"/>
            <a:ext cx="680231" cy="5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&lt;Insert TeamID&gt;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F:\UTA\ITLab\Logos\options\7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271083"/>
            <a:ext cx="633810" cy="4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iversity of Texas at Arlington - FIRE">
            <a:extLst>
              <a:ext uri="{FF2B5EF4-FFF2-40B4-BE49-F238E27FC236}">
                <a16:creationId xmlns:a16="http://schemas.microsoft.com/office/drawing/2014/main" id="{AA6C0F72-2EF0-4D88-BF20-710E791D54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r="58000" b="36000"/>
          <a:stretch/>
        </p:blipFill>
        <p:spPr bwMode="auto">
          <a:xfrm>
            <a:off x="2291569" y="6271083"/>
            <a:ext cx="680231" cy="5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2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Fall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CSE5330: &lt;Insert TeamID&gt;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06BD9-F2AE-4A2B-9DCA-446C6D03248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0" descr="spirit_2color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248400"/>
            <a:ext cx="10668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6"/>
          <p:cNvSpPr>
            <a:spLocks noChangeShapeType="1"/>
          </p:cNvSpPr>
          <p:nvPr userDrawn="1"/>
        </p:nvSpPr>
        <p:spPr bwMode="auto">
          <a:xfrm>
            <a:off x="685800" y="6172200"/>
            <a:ext cx="7620000" cy="0"/>
          </a:xfrm>
          <a:prstGeom prst="line">
            <a:avLst/>
          </a:prstGeom>
          <a:noFill/>
          <a:ln w="9525">
            <a:solidFill>
              <a:srgbClr val="2029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85800" y="6096000"/>
            <a:ext cx="5105400" cy="0"/>
          </a:xfrm>
          <a:prstGeom prst="line">
            <a:avLst/>
          </a:prstGeom>
          <a:noFill/>
          <a:ln w="38100">
            <a:solidFill>
              <a:srgbClr val="2029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0" descr="spirit_2color">
            <a:extLst>
              <a:ext uri="{FF2B5EF4-FFF2-40B4-BE49-F238E27FC236}">
                <a16:creationId xmlns:a16="http://schemas.microsoft.com/office/drawing/2014/main" id="{00B7EE13-7060-4F38-8699-833A7C7528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248400"/>
            <a:ext cx="14224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4D0B35-8946-446A-BE01-A12D894A93F4}"/>
              </a:ext>
            </a:extLst>
          </p:cNvPr>
          <p:cNvSpPr/>
          <p:nvPr userDrawn="1"/>
        </p:nvSpPr>
        <p:spPr>
          <a:xfrm>
            <a:off x="1600200" y="6218238"/>
            <a:ext cx="1676400" cy="5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0564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80" r:id="rId3"/>
    <p:sldLayoutId id="2147484882" r:id="rId4"/>
    <p:sldLayoutId id="2147484883" r:id="rId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ChangeArrowheads="1"/>
          </p:cNvSpPr>
          <p:nvPr/>
        </p:nvSpPr>
        <p:spPr bwMode="auto">
          <a:xfrm>
            <a:off x="762000" y="1657529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endParaRPr lang="en-US" sz="1800"/>
          </a:p>
        </p:txBody>
      </p:sp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0" y="699083"/>
            <a:ext cx="914400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000" b="1">
                <a:solidFill>
                  <a:srgbClr val="990000"/>
                </a:solidFill>
                <a:latin typeface="Garamond" pitchFamily="18" charset="0"/>
              </a:rPr>
              <a:t>CSE 5330</a:t>
            </a:r>
          </a:p>
          <a:p>
            <a:r>
              <a:rPr lang="en-US" sz="4000" b="1">
                <a:solidFill>
                  <a:srgbClr val="990000"/>
                </a:solidFill>
                <a:latin typeface="Garamond" pitchFamily="18" charset="0"/>
              </a:rPr>
              <a:t>Course and Project Experience</a:t>
            </a:r>
          </a:p>
          <a:p>
            <a:endParaRPr lang="en-US" sz="1100" b="1">
              <a:solidFill>
                <a:srgbClr val="990000"/>
              </a:solidFill>
              <a:latin typeface="Garamond" pitchFamily="18" charset="0"/>
            </a:endParaRPr>
          </a:p>
          <a:p>
            <a:r>
              <a:rPr lang="en-US" sz="3200" b="1">
                <a:solidFill>
                  <a:srgbClr val="990000"/>
                </a:solidFill>
                <a:latin typeface="Garamond" pitchFamily="18" charset="0"/>
              </a:rPr>
              <a:t>Team 2</a:t>
            </a:r>
            <a:endParaRPr lang="en-US" sz="4000" b="1">
              <a:solidFill>
                <a:srgbClr val="990000"/>
              </a:solidFill>
              <a:latin typeface="Garamond" pitchFamily="18" charset="0"/>
            </a:endParaRPr>
          </a:p>
        </p:txBody>
      </p:sp>
      <p:sp>
        <p:nvSpPr>
          <p:cNvPr id="4100" name="Rectangle 9"/>
          <p:cNvSpPr>
            <a:spLocks noChangeArrowheads="1"/>
          </p:cNvSpPr>
          <p:nvPr/>
        </p:nvSpPr>
        <p:spPr bwMode="auto">
          <a:xfrm>
            <a:off x="1371600" y="42672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US" sz="2000" b="1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6DDDC7-5929-4A5A-8871-D91272A43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04" y="5015500"/>
            <a:ext cx="9144000" cy="60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err="1">
                <a:solidFill>
                  <a:schemeClr val="tx1"/>
                </a:solidFill>
                <a:ea typeface="ＭＳ Ｐゴシック"/>
              </a:rPr>
              <a:t>Srikeerthi</a:t>
            </a:r>
            <a:r>
              <a:rPr lang="en-US" b="1">
                <a:solidFill>
                  <a:schemeClr val="tx1"/>
                </a:solidFill>
                <a:ea typeface="ＭＳ Ｐゴシック"/>
              </a:rPr>
              <a:t> Srinivasan, Nitya </a:t>
            </a:r>
            <a:r>
              <a:rPr lang="en-US" b="1" err="1">
                <a:solidFill>
                  <a:schemeClr val="tx1"/>
                </a:solidFill>
                <a:ea typeface="ＭＳ Ｐゴシック"/>
              </a:rPr>
              <a:t>Vodela</a:t>
            </a:r>
            <a:r>
              <a:rPr lang="en-US" b="1">
                <a:solidFill>
                  <a:schemeClr val="tx1"/>
                </a:solidFill>
                <a:ea typeface="ＭＳ Ｐゴシック"/>
              </a:rPr>
              <a:t>, </a:t>
            </a:r>
            <a:r>
              <a:rPr lang="en-US" b="1" err="1">
                <a:solidFill>
                  <a:schemeClr val="tx1"/>
                </a:solidFill>
                <a:ea typeface="ＭＳ Ｐゴシック"/>
              </a:rPr>
              <a:t>Sureddy</a:t>
            </a:r>
            <a:r>
              <a:rPr lang="en-US" b="1">
                <a:solidFill>
                  <a:schemeClr val="tx1"/>
                </a:solidFill>
                <a:ea typeface="ＭＳ Ｐゴシック"/>
              </a:rPr>
              <a:t> Shivani Reddy, Vishnu Vardhan Reddy </a:t>
            </a:r>
            <a:r>
              <a:rPr lang="en-US" b="1" err="1">
                <a:solidFill>
                  <a:schemeClr val="tx1"/>
                </a:solidFill>
                <a:ea typeface="ＭＳ Ｐゴシック"/>
              </a:rPr>
              <a:t>Chitipiralla</a:t>
            </a:r>
            <a:endParaRPr lang="en-US" b="1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5CCABD7-0B82-4C5C-A77A-BC9D4913B57C}"/>
              </a:ext>
            </a:extLst>
          </p:cNvPr>
          <p:cNvSpPr txBox="1">
            <a:spLocks/>
          </p:cNvSpPr>
          <p:nvPr/>
        </p:nvSpPr>
        <p:spPr>
          <a:xfrm>
            <a:off x="0" y="57912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2200">
              <a:solidFill>
                <a:srgbClr val="FF0000"/>
              </a:solidFill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</a:pPr>
            <a:endParaRPr lang="en-US" sz="1100" b="1" i="1">
              <a:solidFill>
                <a:schemeClr val="accent4">
                  <a:lumMod val="75000"/>
                </a:schemeClr>
              </a:solidFill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</a:pPr>
            <a:endParaRPr lang="en-US" sz="2000" b="1" i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4F60F-2292-4FEF-BC5E-2B0842771C2B}"/>
              </a:ext>
            </a:extLst>
          </p:cNvPr>
          <p:cNvSpPr txBox="1"/>
          <p:nvPr/>
        </p:nvSpPr>
        <p:spPr>
          <a:xfrm>
            <a:off x="0" y="3479112"/>
            <a:ext cx="9144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 i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BAF386-BF2D-3688-5FB9-3B76C557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7" y="2682380"/>
            <a:ext cx="882045" cy="2111929"/>
          </a:xfrm>
          <a:prstGeom prst="rect">
            <a:avLst/>
          </a:prstGeom>
        </p:spPr>
      </p:pic>
      <p:pic>
        <p:nvPicPr>
          <p:cNvPr id="3" name="Picture 3" descr="A picture containing person, person, black, female&#10;&#10;Description automatically generated">
            <a:extLst>
              <a:ext uri="{FF2B5EF4-FFF2-40B4-BE49-F238E27FC236}">
                <a16:creationId xmlns:a16="http://schemas.microsoft.com/office/drawing/2014/main" id="{23F8E5D6-CC67-82D0-5C38-5337B82C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33" y="2692914"/>
            <a:ext cx="834724" cy="2111929"/>
          </a:xfrm>
          <a:prstGeom prst="rect">
            <a:avLst/>
          </a:prstGeom>
        </p:spPr>
      </p:pic>
      <p:pic>
        <p:nvPicPr>
          <p:cNvPr id="4" name="Picture 4" descr="A picture containing person, person, suit, black&#10;&#10;Description automatically generated">
            <a:extLst>
              <a:ext uri="{FF2B5EF4-FFF2-40B4-BE49-F238E27FC236}">
                <a16:creationId xmlns:a16="http://schemas.microsoft.com/office/drawing/2014/main" id="{8231A261-07EB-F5D9-1EC5-49A1CC294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933" y="2692866"/>
            <a:ext cx="892164" cy="211193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FFD402C-AA09-3125-E398-7BFA105F6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160" y="2682380"/>
            <a:ext cx="885049" cy="21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00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B5F969A3-25C1-1A43-5F5D-4953C056A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159" y="1568600"/>
            <a:ext cx="8229600" cy="5180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187A8-5A5A-606F-7CDA-7AC72A12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EB2B3-6F5C-BBC8-D339-60FCF8F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CSE5330: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CADBB-0CED-A0C0-E2D1-DA136929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CE76F0-C84E-4749-4E8E-DCDD1B3489B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7249"/>
            <a:ext cx="8229600" cy="497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ea typeface="ＭＳ Ｐゴシック"/>
              </a:rPr>
              <a:t>Project Give away</a:t>
            </a:r>
            <a:endParaRPr lang="en-US" b="1">
              <a:ea typeface="ＭＳ Ｐゴシック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7CD85-FC92-FBA4-4512-41A3DA5C5243}"/>
              </a:ext>
            </a:extLst>
          </p:cNvPr>
          <p:cNvSpPr txBox="1"/>
          <p:nvPr/>
        </p:nvSpPr>
        <p:spPr>
          <a:xfrm>
            <a:off x="391636" y="2552893"/>
            <a:ext cx="810833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latin typeface="Calibri"/>
                <a:cs typeface="Arial"/>
              </a:rPr>
              <a:t>Example on how we can use excel in creating insert queries using excel.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>
                <a:latin typeface="Calibri"/>
                <a:cs typeface="Arial"/>
              </a:rPr>
              <a:t>Use the excel formula: JOIN() and </a:t>
            </a:r>
            <a:r>
              <a:rPr lang="en-US" sz="2200" err="1">
                <a:latin typeface="Calibri"/>
                <a:cs typeface="Arial"/>
              </a:rPr>
              <a:t>Concat</a:t>
            </a:r>
            <a:r>
              <a:rPr lang="en-US" sz="2200">
                <a:latin typeface="Calibri"/>
                <a:cs typeface="Arial"/>
              </a:rPr>
              <a:t>()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>
                <a:latin typeface="Calibri"/>
                <a:cs typeface="Arial"/>
              </a:rPr>
              <a:t>Store output in notepad and save file with .</a:t>
            </a:r>
            <a:r>
              <a:rPr lang="en-US" sz="2200" err="1">
                <a:latin typeface="Calibri"/>
                <a:cs typeface="Arial"/>
              </a:rPr>
              <a:t>sql</a:t>
            </a:r>
            <a:r>
              <a:rPr lang="en-US" sz="2200">
                <a:latin typeface="Calibri"/>
                <a:cs typeface="Arial"/>
              </a:rPr>
              <a:t> extension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>
                <a:latin typeface="Calibri"/>
                <a:cs typeface="Arial"/>
              </a:rPr>
              <a:t>Send file to omega server using </a:t>
            </a:r>
            <a:r>
              <a:rPr lang="en-US" sz="2200" err="1">
                <a:latin typeface="Calibri"/>
                <a:cs typeface="Arial"/>
              </a:rPr>
              <a:t>scp</a:t>
            </a:r>
            <a:r>
              <a:rPr lang="en-US" sz="2200">
                <a:latin typeface="Calibri"/>
                <a:cs typeface="Arial"/>
              </a:rPr>
              <a:t> command</a:t>
            </a:r>
          </a:p>
          <a:p>
            <a:pPr lvl="1" algn="l"/>
            <a:r>
              <a:rPr lang="en-US" sz="2200" err="1">
                <a:latin typeface="Garamond"/>
                <a:cs typeface="Arial"/>
              </a:rPr>
              <a:t>scp</a:t>
            </a:r>
            <a:r>
              <a:rPr lang="en-US" sz="2200">
                <a:latin typeface="Garamond"/>
                <a:cs typeface="Arial"/>
              </a:rPr>
              <a:t> &lt;options&gt; &lt;</a:t>
            </a:r>
            <a:r>
              <a:rPr lang="en-US" sz="2200" err="1">
                <a:latin typeface="Garamond"/>
                <a:cs typeface="Arial"/>
              </a:rPr>
              <a:t>source_path</a:t>
            </a:r>
            <a:r>
              <a:rPr lang="en-US" sz="2200">
                <a:latin typeface="Garamond"/>
                <a:cs typeface="Arial"/>
              </a:rPr>
              <a:t>&gt; &lt;</a:t>
            </a:r>
            <a:r>
              <a:rPr lang="en-US" sz="2200" err="1">
                <a:latin typeface="Garamond"/>
                <a:cs typeface="Arial"/>
              </a:rPr>
              <a:t>target_path</a:t>
            </a:r>
            <a:r>
              <a:rPr lang="en-US" sz="2200">
                <a:latin typeface="Garamond"/>
                <a:cs typeface="Arial"/>
              </a:rPr>
              <a:t>&gt;</a:t>
            </a:r>
            <a:endParaRPr lang="en-US" sz="2200">
              <a:latin typeface="Garamond"/>
            </a:endParaRPr>
          </a:p>
          <a:p>
            <a:pPr algn="l"/>
            <a:endParaRPr lang="en-US" sz="2200">
              <a:latin typeface="Calibri"/>
              <a:cs typeface="Arial"/>
            </a:endParaRPr>
          </a:p>
          <a:p>
            <a:pPr algn="l"/>
            <a:r>
              <a:rPr lang="en-US" sz="2200">
                <a:latin typeface="Calibri"/>
                <a:cs typeface="Arial"/>
              </a:rPr>
              <a:t>Useful when populating 1000's of row in database instantly</a:t>
            </a:r>
            <a:endParaRPr lang="en-US"/>
          </a:p>
          <a:p>
            <a:pPr algn="l"/>
            <a:endParaRPr lang="en-US" sz="2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343728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Overall Feedback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9475"/>
            <a:ext cx="8229600" cy="46984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ＭＳ Ｐゴシック"/>
              </a:rPr>
              <a:t>How can the </a:t>
            </a:r>
            <a:r>
              <a:rPr lang="en-US" sz="2400">
                <a:solidFill>
                  <a:srgbClr val="FF0000"/>
                </a:solidFill>
                <a:ea typeface="ＭＳ Ｐゴシック"/>
              </a:rPr>
              <a:t>project</a:t>
            </a:r>
            <a:r>
              <a:rPr lang="en-US" sz="2400">
                <a:ea typeface="ＭＳ Ｐゴシック"/>
              </a:rPr>
              <a:t> experience be improved?</a:t>
            </a:r>
            <a:r>
              <a:rPr lang="en-US" sz="2400">
                <a:solidFill>
                  <a:srgbClr val="FF0000"/>
                </a:solidFill>
                <a:ea typeface="ＭＳ Ｐゴシック"/>
              </a:rPr>
              <a:t> </a:t>
            </a:r>
            <a:endParaRPr lang="en-US" sz="2400">
              <a:ea typeface="ＭＳ Ｐゴシック" pitchFamily="34" charset="-128"/>
              <a:cs typeface="Calibri"/>
            </a:endParaRPr>
          </a:p>
          <a:p>
            <a:pPr marL="457200" lvl="1" indent="0">
              <a:buNone/>
            </a:pPr>
            <a:r>
              <a:rPr lang="en-US" sz="2200">
                <a:ea typeface="ＭＳ Ｐゴシック"/>
                <a:cs typeface="Calibri"/>
              </a:rPr>
              <a:t>Provide insight on planning for all the phases</a:t>
            </a:r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00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en-US" sz="2000">
              <a:ea typeface="ＭＳ Ｐゴシック" pitchFamily="34" charset="-128"/>
              <a:cs typeface="Calibri"/>
            </a:endParaRPr>
          </a:p>
          <a:p>
            <a:r>
              <a:rPr lang="en-US" sz="2400">
                <a:ea typeface="ＭＳ Ｐゴシック"/>
              </a:rPr>
              <a:t>How can the </a:t>
            </a:r>
            <a:r>
              <a:rPr lang="en-US" sz="2400">
                <a:solidFill>
                  <a:srgbClr val="FF0000"/>
                </a:solidFill>
                <a:ea typeface="ＭＳ Ｐゴシック"/>
              </a:rPr>
              <a:t>course</a:t>
            </a:r>
            <a:r>
              <a:rPr lang="en-US" sz="2400">
                <a:ea typeface="ＭＳ Ｐゴシック"/>
              </a:rPr>
              <a:t> experience be improved?</a:t>
            </a:r>
            <a:br>
              <a:rPr lang="en-US" sz="2400">
                <a:ea typeface="ＭＳ Ｐゴシック"/>
                <a:cs typeface="Calibri"/>
              </a:rPr>
            </a:br>
            <a:r>
              <a:rPr lang="en-US" sz="2200">
                <a:ea typeface="ＭＳ Ｐゴシック"/>
                <a:cs typeface="Calibri"/>
              </a:rPr>
              <a:t>Engagement and interaction can be improved through activities in class.</a:t>
            </a:r>
            <a:endParaRPr lang="en-US" sz="2200">
              <a:ea typeface="ＭＳ Ｐゴシック" pitchFamily="34" charset="-128"/>
              <a:cs typeface="Calibri"/>
            </a:endParaRPr>
          </a:p>
          <a:p>
            <a:endParaRPr lang="en-US" sz="2400">
              <a:ea typeface="ＭＳ Ｐゴシック" pitchFamily="34" charset="-128"/>
            </a:endParaRPr>
          </a:p>
          <a:p>
            <a:r>
              <a:rPr lang="en-US" sz="2400">
                <a:ea typeface="ＭＳ Ｐゴシック"/>
              </a:rPr>
              <a:t>How can the </a:t>
            </a:r>
            <a:r>
              <a:rPr lang="en-US" sz="2400">
                <a:solidFill>
                  <a:srgbClr val="FF0000"/>
                </a:solidFill>
                <a:ea typeface="ＭＳ Ｐゴシック"/>
              </a:rPr>
              <a:t>test</a:t>
            </a:r>
            <a:r>
              <a:rPr lang="en-US" sz="2400">
                <a:ea typeface="ＭＳ Ｐゴシック"/>
              </a:rPr>
              <a:t> experience be improved?</a:t>
            </a:r>
            <a:r>
              <a:rPr lang="en-US" sz="2400">
                <a:solidFill>
                  <a:srgbClr val="FF0000"/>
                </a:solidFill>
                <a:ea typeface="ＭＳ Ｐゴシック"/>
              </a:rPr>
              <a:t>		</a:t>
            </a:r>
            <a:r>
              <a:rPr lang="en-US" sz="2400">
                <a:ea typeface="ＭＳ Ｐゴシック"/>
              </a:rPr>
              <a:t>	</a:t>
            </a:r>
            <a:br>
              <a:rPr lang="en-US" sz="2400">
                <a:ea typeface="ＭＳ Ｐゴシック"/>
                <a:cs typeface="Calibri"/>
              </a:rPr>
            </a:br>
            <a:r>
              <a:rPr lang="en-US" sz="2200">
                <a:ea typeface="ＭＳ Ｐゴシック"/>
                <a:cs typeface="Calibri"/>
              </a:rPr>
              <a:t>More time for the exam</a:t>
            </a:r>
            <a:br>
              <a:rPr lang="en-US" sz="2200">
                <a:ea typeface="ＭＳ Ｐゴシック"/>
                <a:cs typeface="Calibri"/>
              </a:rPr>
            </a:br>
            <a:r>
              <a:rPr lang="en-US" sz="2400">
                <a:ea typeface="ＭＳ Ｐゴシック"/>
                <a:cs typeface="Calibri"/>
              </a:rPr>
              <a:t>Less complexity of queries.</a:t>
            </a:r>
            <a:endParaRPr lang="en-US"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4725F-B5CF-4BA2-981B-F2257D87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0E993-A669-438B-922A-8FDFEA46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990D9-6AE5-444C-A373-9B8E1304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81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General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9475"/>
            <a:ext cx="8229600" cy="5246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ＭＳ Ｐゴシック"/>
                <a:cs typeface="Calibri"/>
              </a:rPr>
              <a:t>Any </a:t>
            </a:r>
            <a:r>
              <a:rPr lang="en-US" sz="2400" b="1">
                <a:ea typeface="ＭＳ Ｐゴシック"/>
                <a:cs typeface="Calibri"/>
              </a:rPr>
              <a:t>general feedback or thought</a:t>
            </a:r>
            <a:r>
              <a:rPr lang="en-US" sz="2400">
                <a:ea typeface="ＭＳ Ｐゴシック"/>
                <a:cs typeface="Calibri"/>
              </a:rPr>
              <a:t> that you want to share?</a:t>
            </a:r>
            <a:endParaRPr lang="en-US">
              <a:ea typeface="ＭＳ Ｐゴシック"/>
            </a:endParaRPr>
          </a:p>
          <a:p>
            <a:endParaRPr lang="en-US" sz="2400">
              <a:solidFill>
                <a:srgbClr val="FF0000"/>
              </a:solidFill>
              <a:ea typeface="ＭＳ Ｐゴシック" pitchFamily="34" charset="-128"/>
              <a:cs typeface="Calibri"/>
            </a:endParaRPr>
          </a:p>
          <a:p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en-US" sz="24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933AA-8A2A-4489-9B30-8F636B56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9568B-79F2-44D9-97FE-41A1B517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9E6CC-14AA-4B9A-A49E-6BC3F33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7" descr="Shape&#10;&#10;Description automatically generated">
            <a:extLst>
              <a:ext uri="{FF2B5EF4-FFF2-40B4-BE49-F238E27FC236}">
                <a16:creationId xmlns:a16="http://schemas.microsoft.com/office/drawing/2014/main" id="{838C0300-FC7C-8655-A169-302F399F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21" y="1833612"/>
            <a:ext cx="5584968" cy="35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9994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>
            <a:extLst>
              <a:ext uri="{FF2B5EF4-FFF2-40B4-BE49-F238E27FC236}">
                <a16:creationId xmlns:a16="http://schemas.microsoft.com/office/drawing/2014/main" id="{F64865D0-2FCA-4234-B930-7FF598038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accent1">
                    <a:lumMod val="75000"/>
                  </a:schemeClr>
                </a:solidFill>
              </a:rPr>
              <a:t>Discussion</a:t>
            </a:r>
          </a:p>
        </p:txBody>
      </p:sp>
      <p:pic>
        <p:nvPicPr>
          <p:cNvPr id="88069" name="Picture 3" descr="C:\Program Files\Common Files\Microsoft Shared\Clipart\cagcat50\pe02097_.wmf">
            <a:extLst>
              <a:ext uri="{FF2B5EF4-FFF2-40B4-BE49-F238E27FC236}">
                <a16:creationId xmlns:a16="http://schemas.microsoft.com/office/drawing/2014/main" id="{BC66A283-F159-4293-AE19-62F3BA38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81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4635F-C408-4016-9B41-FAE8F5B9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4BFD9-BCB6-4DFB-BA88-B140AABF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03E02-E560-40CA-A9A9-9B76F8CC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LEGO, toy&#10;&#10;Description automatically generated">
            <a:extLst>
              <a:ext uri="{FF2B5EF4-FFF2-40B4-BE49-F238E27FC236}">
                <a16:creationId xmlns:a16="http://schemas.microsoft.com/office/drawing/2014/main" id="{C36D163E-702C-0DA4-FA32-00131E9F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37" y="1970967"/>
            <a:ext cx="4100024" cy="3310606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Project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3377" y="1317252"/>
            <a:ext cx="4657861" cy="48096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>
                <a:latin typeface="Calibri"/>
                <a:ea typeface="+mn-lt"/>
                <a:cs typeface="+mn-lt"/>
              </a:rPr>
              <a:t>The covid pandemic has brought the tourism sector to a standstill. </a:t>
            </a:r>
            <a:br>
              <a:rPr lang="en-US" sz="2200">
                <a:latin typeface="Calibri"/>
                <a:ea typeface="+mn-lt"/>
                <a:cs typeface="+mn-lt"/>
              </a:rPr>
            </a:br>
            <a:br>
              <a:rPr lang="en-US" sz="2200">
                <a:latin typeface="Calibri"/>
                <a:ea typeface="+mn-lt"/>
                <a:cs typeface="+mn-lt"/>
              </a:rPr>
            </a:br>
            <a:r>
              <a:rPr lang="en-US" sz="2200">
                <a:latin typeface="Calibri"/>
                <a:ea typeface="+mn-lt"/>
                <a:cs typeface="+mn-lt"/>
              </a:rPr>
              <a:t>After restrictions had been lifted, restaurant have tough time to function because of changing user preference due to popularization of delivery services like uber eats, Zomato etc.</a:t>
            </a:r>
            <a:br>
              <a:rPr lang="en-US" sz="2200">
                <a:latin typeface="Calibri"/>
                <a:ea typeface="+mn-lt"/>
                <a:cs typeface="+mn-lt"/>
              </a:rPr>
            </a:br>
            <a:br>
              <a:rPr lang="en-US" sz="2200">
                <a:latin typeface="Calibri"/>
                <a:ea typeface="+mn-lt"/>
                <a:cs typeface="+mn-lt"/>
              </a:rPr>
            </a:br>
            <a:r>
              <a:rPr lang="en-US" sz="2200">
                <a:latin typeface="Calibri"/>
                <a:ea typeface="+mn-lt"/>
                <a:cs typeface="+mn-lt"/>
              </a:rPr>
              <a:t>Restaurants have to adopt a new approach to efficiently increase, manage customers and avoid food wastage.</a:t>
            </a:r>
            <a:br>
              <a:rPr lang="en-US" sz="2200">
                <a:latin typeface="Calibri"/>
                <a:ea typeface="+mn-lt"/>
                <a:cs typeface="+mn-lt"/>
              </a:rPr>
            </a:br>
            <a:endParaRPr lang="en-US" sz="2200">
              <a:ea typeface="ＭＳ Ｐゴシック" pitchFamily="34" charset="-128"/>
              <a:cs typeface="+mn-lt"/>
            </a:endParaRPr>
          </a:p>
          <a:p>
            <a:pPr marL="0" indent="0">
              <a:buNone/>
            </a:pPr>
            <a:endParaRPr lang="en-US" sz="22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pPr marL="0" indent="0" eaLnBrk="1" hangingPunct="1">
              <a:buNone/>
            </a:pPr>
            <a:endParaRPr lang="en-US" sz="2200">
              <a:ea typeface="ＭＳ Ｐゴシック" pitchFamily="34" charset="-128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3715-9A58-40A1-B516-F4BC7C24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FA9D2-F457-4BDB-BDE5-29A4DF3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3411-2EAA-46F9-A3F1-629A4681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FB5D8-52DF-DAD5-FFCF-671DB60C2E78}"/>
              </a:ext>
            </a:extLst>
          </p:cNvPr>
          <p:cNvSpPr txBox="1"/>
          <p:nvPr/>
        </p:nvSpPr>
        <p:spPr>
          <a:xfrm>
            <a:off x="595699" y="744130"/>
            <a:ext cx="38488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spcAft>
                <a:spcPts val="0"/>
              </a:spcAft>
            </a:pPr>
            <a:r>
              <a:rPr lang="en-US" sz="2400" b="1">
                <a:latin typeface="Arial"/>
                <a:cs typeface="Arial"/>
              </a:rPr>
              <a:t>Overview</a:t>
            </a:r>
            <a:endParaRPr lang="en-US"/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9293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F369-C5DF-0174-9BC1-5947266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Food Wastage Reduction</a:t>
            </a:r>
          </a:p>
        </p:txBody>
      </p:sp>
      <p:pic>
        <p:nvPicPr>
          <p:cNvPr id="7" name="Picture 7" descr="A picture containing text, LEGO, toy&#10;&#10;Description automatically generated">
            <a:extLst>
              <a:ext uri="{FF2B5EF4-FFF2-40B4-BE49-F238E27FC236}">
                <a16:creationId xmlns:a16="http://schemas.microsoft.com/office/drawing/2014/main" id="{3693599B-1FD9-9A3E-8FC7-4C569CA1C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007"/>
            <a:ext cx="8229600" cy="34333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0AF4C-A052-F980-998D-2D1DFA9E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04331-02EF-3130-6A3A-FC5A789D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CSE5330: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98B4-3CE1-A517-EFBF-C0B838B5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9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7139-3484-556B-061F-B587115B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Time Management</a:t>
            </a:r>
            <a:endParaRPr lang="en-US" b="1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AA70948-4078-0BE3-9483-862B817AC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518" y="1219200"/>
            <a:ext cx="4906963" cy="46448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B6C84-62C6-C6E5-9F68-92D3B386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125E6-0F25-7B77-0BEB-65E7303F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CSE5330: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C3371-EEBC-3435-591E-BAC0649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2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3F39-B53A-E366-9063-E85E3072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Inventory Management</a:t>
            </a:r>
            <a:endParaRPr lang="en-US" b="1"/>
          </a:p>
        </p:txBody>
      </p:sp>
      <p:pic>
        <p:nvPicPr>
          <p:cNvPr id="7" name="Picture 7" descr="Shape, arrow&#10;&#10;Description automatically generated">
            <a:extLst>
              <a:ext uri="{FF2B5EF4-FFF2-40B4-BE49-F238E27FC236}">
                <a16:creationId xmlns:a16="http://schemas.microsoft.com/office/drawing/2014/main" id="{40943BB7-45CD-0285-02EE-366BDC265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2296319"/>
            <a:ext cx="2743200" cy="2752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EEA7-A9C6-BDE8-5E72-686B160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0422-A00E-2225-EEE6-B05DF982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CSE5330: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60394-F7A9-CAB9-9404-44497F29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D437B37-015C-ECE4-2BFA-94C035A4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2" y="3322388"/>
            <a:ext cx="2743200" cy="2752725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62172AF-7C21-A44D-AC5E-1274D636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396" y="928924"/>
            <a:ext cx="2743200" cy="2743200"/>
          </a:xfrm>
          <a:prstGeom prst="rect">
            <a:avLst/>
          </a:prstGeom>
        </p:spPr>
      </p:pic>
      <p:pic>
        <p:nvPicPr>
          <p:cNvPr id="1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902BC95F-65AD-0B34-35A1-613ADACB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635" y="3178788"/>
            <a:ext cx="2743200" cy="2743200"/>
          </a:xfrm>
          <a:prstGeom prst="rect">
            <a:avLst/>
          </a:prstGeom>
        </p:spPr>
      </p:pic>
      <p:pic>
        <p:nvPicPr>
          <p:cNvPr id="11" name="Picture 11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D2907E07-AFB4-76C2-EE57-0EF0CC88D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7" y="826790"/>
            <a:ext cx="27432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Project Goals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90003"/>
            <a:ext cx="3388659" cy="2733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i="1">
              <a:solidFill>
                <a:srgbClr val="FF0000"/>
              </a:solidFill>
              <a:ea typeface="ＭＳ Ｐゴシック" pitchFamily="34" charset="-128"/>
              <a:cs typeface="Calibri"/>
            </a:endParaRPr>
          </a:p>
          <a:p>
            <a:pPr marL="800100" lvl="1" indent="-342900"/>
            <a:r>
              <a:rPr lang="en-US" sz="2200" i="1">
                <a:ea typeface="ＭＳ Ｐゴシック"/>
                <a:cs typeface="Calibri"/>
              </a:rPr>
              <a:t>Inventory</a:t>
            </a:r>
            <a:endParaRPr lang="en-US" sz="2200" i="1">
              <a:ea typeface="ＭＳ Ｐゴシック" pitchFamily="34" charset="-128"/>
              <a:cs typeface="Calibri"/>
            </a:endParaRPr>
          </a:p>
          <a:p>
            <a:pPr marL="457200" lvl="1" indent="0">
              <a:buNone/>
            </a:pPr>
            <a:endParaRPr lang="en-US" sz="2200" i="1">
              <a:ea typeface="ＭＳ Ｐゴシック"/>
              <a:cs typeface="Calibri"/>
            </a:endParaRPr>
          </a:p>
          <a:p>
            <a:pPr marL="800100" lvl="1" indent="-342900"/>
            <a:r>
              <a:rPr lang="en-US" sz="2200" i="1">
                <a:ea typeface="ＭＳ Ｐゴシック"/>
                <a:cs typeface="Calibri"/>
              </a:rPr>
              <a:t>Dine-In</a:t>
            </a:r>
            <a:endParaRPr lang="en-US" sz="2200" i="1">
              <a:ea typeface="ＭＳ Ｐゴシック" pitchFamily="34" charset="-128"/>
              <a:cs typeface="Calibri"/>
            </a:endParaRPr>
          </a:p>
          <a:p>
            <a:pPr marL="800100" lvl="1" indent="-342900"/>
            <a:endParaRPr lang="en-US" sz="2200" i="1">
              <a:solidFill>
                <a:srgbClr val="FF0000"/>
              </a:solidFill>
              <a:ea typeface="ＭＳ Ｐゴシック"/>
              <a:cs typeface="Calibri"/>
            </a:endParaRPr>
          </a:p>
          <a:p>
            <a:pPr marL="800100" lvl="1" indent="-342900"/>
            <a:r>
              <a:rPr lang="en-US" sz="2200" i="1">
                <a:ea typeface="ＭＳ Ｐゴシック"/>
                <a:cs typeface="Calibri"/>
              </a:rPr>
              <a:t>Time Management</a:t>
            </a:r>
            <a:endParaRPr lang="en-US" sz="2200" i="1">
              <a:ea typeface="ＭＳ Ｐゴシック" pitchFamily="34" charset="-128"/>
              <a:cs typeface="Calibri"/>
            </a:endParaRPr>
          </a:p>
          <a:p>
            <a:pPr lvl="1" indent="0" eaLnBrk="1" hangingPunct="1">
              <a:buNone/>
            </a:pPr>
            <a:endParaRPr lang="en-US" sz="2200" i="1">
              <a:solidFill>
                <a:srgbClr val="FF0000"/>
              </a:solidFill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endParaRPr lang="en-US" sz="2200">
              <a:ea typeface="ＭＳ Ｐゴシック" pitchFamily="34" charset="-128"/>
              <a:cs typeface="Calibri"/>
            </a:endParaRPr>
          </a:p>
          <a:p>
            <a:endParaRPr lang="en-US" sz="2200">
              <a:ea typeface="ＭＳ Ｐゴシック" pitchFamily="34" charset="-128"/>
              <a:cs typeface="Calibri"/>
            </a:endParaRPr>
          </a:p>
          <a:p>
            <a:endParaRPr lang="en-US" sz="2200">
              <a:ea typeface="ＭＳ Ｐゴシック" pitchFamily="34" charset="-128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3715-9A58-40A1-B516-F4BC7C24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FA9D2-F457-4BDB-BDE5-29A4DF3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3411-2EAA-46F9-A3F1-629A4681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27D2F6F-44AB-4345-AF09-B7EC7ADA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31" y="1968969"/>
            <a:ext cx="4767433" cy="27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>
                <a:ea typeface="ＭＳ Ｐゴシック"/>
                <a:cs typeface="Calibri"/>
              </a:rPr>
              <a:t>Database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52466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>
                <a:ea typeface="ＭＳ Ｐゴシック"/>
              </a:rPr>
              <a:t>Details of the tables</a:t>
            </a:r>
            <a:endParaRPr lang="en-US" sz="2200">
              <a:ea typeface="ＭＳ Ｐゴシック"/>
              <a:cs typeface="Calibri"/>
            </a:endParaRPr>
          </a:p>
          <a:p>
            <a:pPr>
              <a:buAutoNum type="arabicPeriod"/>
            </a:pPr>
            <a:r>
              <a:rPr lang="en-US" sz="2200" i="1">
                <a:ea typeface="ＭＳ Ｐゴシック"/>
              </a:rPr>
              <a:t>Number of tables: 14</a:t>
            </a:r>
            <a:r>
              <a:rPr lang="en-US" sz="2200" i="1">
                <a:ea typeface="ＭＳ Ｐゴシック"/>
                <a:cs typeface="Calibri"/>
              </a:rPr>
              <a:t> </a:t>
            </a:r>
            <a:endParaRPr lang="en-US" sz="2200">
              <a:ea typeface="ＭＳ Ｐゴシック"/>
              <a:cs typeface="Calibri"/>
            </a:endParaRPr>
          </a:p>
          <a:p>
            <a:pPr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Number of table rows: 647 </a:t>
            </a:r>
            <a:endParaRPr lang="en-US" sz="2200">
              <a:ea typeface="ＭＳ Ｐゴシック"/>
              <a:cs typeface="Calibri"/>
            </a:endParaRPr>
          </a:p>
          <a:p>
            <a:pPr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Number of rows per table: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Employee: 50 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Employee Address: 50 </a:t>
            </a: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Email: 50 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Daily Schedules: 50 </a:t>
            </a:r>
            <a:endParaRPr lang="en-US" sz="2200"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Customer: 50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Inventory: 73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Order: 50 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Department: 6, Supplier: 7</a:t>
            </a:r>
            <a:endParaRPr lang="en-US" sz="2200">
              <a:ea typeface="ＭＳ Ｐゴシック"/>
              <a:cs typeface="Calibri"/>
            </a:endParaRPr>
          </a:p>
          <a:p>
            <a:pPr lvl="1">
              <a:buAutoNum type="arabicPeriod"/>
            </a:pPr>
            <a:r>
              <a:rPr lang="en-US" sz="2200" i="1">
                <a:ea typeface="ＭＳ Ｐゴシック"/>
                <a:cs typeface="Calibri"/>
              </a:rPr>
              <a:t>Feedback: 30</a:t>
            </a:r>
            <a:endParaRPr lang="en-US" sz="2200">
              <a:ea typeface="ＭＳ Ｐゴシック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3715-9A58-40A1-B516-F4BC7C24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FA9D2-F457-4BDB-BDE5-29A4DF3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3411-2EAA-46F9-A3F1-629A4681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A81020A-512D-E5B7-5FBB-C18F6483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65" y="993066"/>
            <a:ext cx="4268458" cy="42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4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Project Takeaway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45270"/>
            <a:ext cx="5084900" cy="2142890"/>
          </a:xfrm>
        </p:spPr>
        <p:txBody>
          <a:bodyPr vert="horz" lIns="91440" tIns="45720" rIns="91440" bIns="45720" rtlCol="0" anchor="t">
            <a:noAutofit/>
          </a:bodyPr>
          <a:lstStyle/>
          <a:p>
            <a:pPr eaLnBrk="1" hangingPunct="1"/>
            <a:r>
              <a:rPr lang="en-US" sz="2200">
                <a:ea typeface="ＭＳ Ｐゴシック"/>
              </a:rPr>
              <a:t>If done in a team, how did you manage the tasks and time?</a:t>
            </a:r>
            <a:endParaRPr lang="en-US" sz="2200">
              <a:ea typeface="ＭＳ Ｐゴシック"/>
              <a:cs typeface="Calibri"/>
            </a:endParaRPr>
          </a:p>
          <a:p>
            <a:pPr>
              <a:buChar char="§"/>
            </a:pPr>
            <a:r>
              <a:rPr lang="en-US" sz="2200">
                <a:ea typeface="ＭＳ Ｐゴシック"/>
                <a:cs typeface="Calibri"/>
              </a:rPr>
              <a:t>When working with a team, brainstorming the ideas and formulating a solution becomes easier and also helps in time management.</a:t>
            </a:r>
            <a:endParaRPr lang="en-US" sz="2200">
              <a:cs typeface="Calibri"/>
            </a:endParaRPr>
          </a:p>
          <a:p>
            <a:endParaRPr lang="en-US" sz="22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endParaRPr lang="en-US" sz="22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solidFill>
                <a:srgbClr val="000000"/>
              </a:solidFill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200">
              <a:ea typeface="ＭＳ Ｐゴシック" pitchFamily="34" charset="-128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B52F5-2E37-4504-8481-A89C083F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21D77-C9EE-4A7E-9CE1-DB987E55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6DAE2-781C-4F6C-9B25-30A0182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95A11-2D1B-378A-A277-31F437B1FEAA}"/>
              </a:ext>
            </a:extLst>
          </p:cNvPr>
          <p:cNvSpPr txBox="1"/>
          <p:nvPr/>
        </p:nvSpPr>
        <p:spPr>
          <a:xfrm>
            <a:off x="3515577" y="3533895"/>
            <a:ext cx="5586822" cy="192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20000"/>
              </a:spcBef>
              <a:spcAft>
                <a:spcPts val="0"/>
              </a:spcAft>
              <a:buFont typeface="Wingdings"/>
              <a:buChar char="Ø"/>
            </a:pPr>
            <a:r>
              <a:rPr lang="en-US" sz="2200">
                <a:latin typeface="Calibri"/>
                <a:cs typeface="Arial"/>
              </a:rPr>
              <a:t>What was difficult? </a:t>
            </a:r>
            <a:endParaRPr lang="en-US" sz="2200">
              <a:latin typeface="Calibri"/>
            </a:endParaRPr>
          </a:p>
          <a:p>
            <a:pPr marL="514350" indent="-342900" algn="l">
              <a:spcBef>
                <a:spcPct val="2000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2200">
                <a:latin typeface="Calibri"/>
                <a:cs typeface="Arial"/>
              </a:rPr>
              <a:t>Planning for all the phases at once.</a:t>
            </a:r>
          </a:p>
          <a:p>
            <a:pPr marL="514350" indent="-342900" algn="l">
              <a:spcBef>
                <a:spcPct val="2000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2200">
                <a:latin typeface="Calibri"/>
                <a:cs typeface="Arial"/>
              </a:rPr>
              <a:t>More time was required on Phase 1 and Phase 2.</a:t>
            </a:r>
          </a:p>
          <a:p>
            <a:pPr algn="l"/>
            <a:endParaRPr lang="en-US" sz="2200">
              <a:latin typeface="Calibri"/>
            </a:endParaRPr>
          </a:p>
        </p:txBody>
      </p:sp>
      <p:pic>
        <p:nvPicPr>
          <p:cNvPr id="8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FECB417-EC47-AB5A-9AB1-1D4FE5BF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21" y="976572"/>
            <a:ext cx="3224092" cy="1868689"/>
          </a:xfrm>
          <a:prstGeom prst="rect">
            <a:avLst/>
          </a:prstGeom>
        </p:spPr>
      </p:pic>
      <p:pic>
        <p:nvPicPr>
          <p:cNvPr id="9" name="Picture 9" descr="Website&#10;&#10;Description automatically generated">
            <a:extLst>
              <a:ext uri="{FF2B5EF4-FFF2-40B4-BE49-F238E27FC236}">
                <a16:creationId xmlns:a16="http://schemas.microsoft.com/office/drawing/2014/main" id="{FF35D20B-EFE9-B4F0-743D-2FA27C05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94" y="3428644"/>
            <a:ext cx="3015220" cy="20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0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497447"/>
          </a:xfrm>
        </p:spPr>
        <p:txBody>
          <a:bodyPr>
            <a:noAutofit/>
          </a:bodyPr>
          <a:lstStyle/>
          <a:p>
            <a:pPr eaLnBrk="1" hangingPunct="1"/>
            <a:r>
              <a:rPr lang="en-US" b="1">
                <a:ea typeface="ＭＳ Ｐゴシック"/>
              </a:rPr>
              <a:t>Project Takeaway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10799"/>
            <a:ext cx="8229600" cy="5246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§"/>
            </a:pPr>
            <a:r>
              <a:rPr lang="en-US" sz="2400">
                <a:ea typeface="ＭＳ Ｐゴシック"/>
                <a:cs typeface="Calibri"/>
              </a:rPr>
              <a:t>Collaborative work</a:t>
            </a:r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  <a:cs typeface="Calibri"/>
            </a:endParaRPr>
          </a:p>
          <a:p>
            <a:pPr marL="0" indent="0" eaLnBrk="1" hangingPunct="1">
              <a:buNone/>
            </a:pPr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  <a:cs typeface="Calibri"/>
            </a:endParaRPr>
          </a:p>
          <a:p>
            <a:pPr marL="0" indent="0" eaLnBrk="1" hangingPunct="1">
              <a:buNone/>
            </a:pPr>
            <a:endParaRPr lang="en-US" sz="2400">
              <a:ea typeface="ＭＳ Ｐゴシック" pitchFamily="34" charset="-128"/>
              <a:cs typeface="Calibri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pPr eaLnBrk="1" hangingPunct="1"/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DD93F-3243-4C46-8E3D-0231285E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881E7-294D-41F1-A53B-38AB0B3F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CSE5330: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24D0-1959-4EAC-82B7-E7FBC8BB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06BD9-F2AE-4A2B-9DCA-446C6D03248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341BB08-AB53-4E20-657D-1F77887F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8" y="1339313"/>
            <a:ext cx="3655502" cy="26426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143B3A-CC41-892B-3100-52671CB4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54" y="3872044"/>
            <a:ext cx="2743200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07631-5EAC-6A6D-8A49-1F30F56A9822}"/>
              </a:ext>
            </a:extLst>
          </p:cNvPr>
          <p:cNvSpPr txBox="1"/>
          <p:nvPr/>
        </p:nvSpPr>
        <p:spPr>
          <a:xfrm>
            <a:off x="5105787" y="3220127"/>
            <a:ext cx="28429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2000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2400">
                <a:latin typeface="Calibri"/>
                <a:cs typeface="Arial"/>
              </a:rPr>
              <a:t>Project Planning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0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Application>Microsoft Office PowerPoint</Application>
  <PresentationFormat>On-screen Show (4:3)</PresentationFormat>
  <Slides>13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 Design</vt:lpstr>
      <vt:lpstr>PowerPoint Presentation</vt:lpstr>
      <vt:lpstr>Project</vt:lpstr>
      <vt:lpstr>Food Wastage Reduction</vt:lpstr>
      <vt:lpstr>Time Management</vt:lpstr>
      <vt:lpstr>Inventory Management</vt:lpstr>
      <vt:lpstr>Project Goals</vt:lpstr>
      <vt:lpstr>Database</vt:lpstr>
      <vt:lpstr>Project Takeaway</vt:lpstr>
      <vt:lpstr>Project Takeaway</vt:lpstr>
      <vt:lpstr>PowerPoint Presentation</vt:lpstr>
      <vt:lpstr>Overall Feedback</vt:lpstr>
      <vt:lpstr>General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Santra</dc:creator>
  <cp:revision>1</cp:revision>
  <dcterms:created xsi:type="dcterms:W3CDTF">2012-02-10T18:53:29Z</dcterms:created>
  <dcterms:modified xsi:type="dcterms:W3CDTF">2022-11-22T03:03:08Z</dcterms:modified>
</cp:coreProperties>
</file>